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AD403-EB5E-404E-A6E0-518F68244D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0E6A9-359E-42F1-A0ED-127DAEE092AE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AD403-EB5E-404E-A6E0-518F68244D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0E6A9-359E-42F1-A0ED-127DAEE09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AD403-EB5E-404E-A6E0-518F68244D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0E6A9-359E-42F1-A0ED-127DAEE09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AD403-EB5E-404E-A6E0-518F68244D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0E6A9-359E-42F1-A0ED-127DAEE09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AD403-EB5E-404E-A6E0-518F68244D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0E6A9-359E-42F1-A0ED-127DAEE092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AD403-EB5E-404E-A6E0-518F68244D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0E6A9-359E-42F1-A0ED-127DAEE09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AD403-EB5E-404E-A6E0-518F68244D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0E6A9-359E-42F1-A0ED-127DAEE092A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AD403-EB5E-404E-A6E0-518F68244D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0E6A9-359E-42F1-A0ED-127DAEE09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AD403-EB5E-404E-A6E0-518F68244D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0E6A9-359E-42F1-A0ED-127DAEE09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AD403-EB5E-404E-A6E0-518F68244D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0E6A9-359E-42F1-A0ED-127DAEE09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0DAD403-EB5E-404E-A6E0-518F68244D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B20E6A9-359E-42F1-A0ED-127DAEE09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DAD403-EB5E-404E-A6E0-518F68244D3D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B20E6A9-359E-42F1-A0ED-127DAEE092A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Периодический закон и периодическая система химических элементов  в свете теории строения атома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Все состоит  из элементов,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Все то, что окружает нас: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Вода, духи, стекло, пигменты,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И воздух, и угарный газ.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67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Физический смысл порядкового номера химического элемента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55776" y="3429000"/>
            <a:ext cx="204251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Порядковый номер</a:t>
            </a:r>
          </a:p>
          <a:p>
            <a:pPr algn="ctr"/>
            <a:r>
              <a:rPr lang="ru-RU" dirty="0" smtClean="0"/>
              <a:t>элемента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334718" y="4343400"/>
            <a:ext cx="484632" cy="6141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598292" y="3650415"/>
            <a:ext cx="63111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3352777" y="2780928"/>
            <a:ext cx="484632" cy="6470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86051" y="1853465"/>
            <a:ext cx="129791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Число</a:t>
            </a:r>
          </a:p>
          <a:p>
            <a:pPr algn="ctr"/>
            <a:r>
              <a:rPr lang="ru-RU" dirty="0" err="1"/>
              <a:t>п</a:t>
            </a:r>
            <a:r>
              <a:rPr lang="ru-RU" dirty="0" err="1" smtClean="0"/>
              <a:t>ротоновв</a:t>
            </a:r>
            <a:r>
              <a:rPr lang="ru-RU" dirty="0" smtClean="0"/>
              <a:t> ядре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19834" y="4957517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Заряд</a:t>
            </a:r>
          </a:p>
          <a:p>
            <a:pPr algn="ctr"/>
            <a:r>
              <a:rPr lang="ru-RU" dirty="0"/>
              <a:t>я</a:t>
            </a:r>
            <a:r>
              <a:rPr lang="ru-RU" dirty="0" smtClean="0"/>
              <a:t>дра атома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29406" y="3421491"/>
            <a:ext cx="16468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Число </a:t>
            </a:r>
          </a:p>
          <a:p>
            <a:pPr algn="ctr"/>
            <a:r>
              <a:rPr lang="ru-RU" dirty="0" smtClean="0"/>
              <a:t>электронов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68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Физический смысл положения </a:t>
            </a:r>
            <a:br>
              <a:rPr lang="ru-RU" dirty="0" smtClean="0"/>
            </a:br>
            <a:r>
              <a:rPr lang="ru-RU" dirty="0" smtClean="0"/>
              <a:t>химического элемента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3608" y="1988840"/>
            <a:ext cx="14401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Номер периода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483768" y="2201131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7944" y="1986247"/>
            <a:ext cx="18681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Количество энергетических уровней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55575" y="3378696"/>
            <a:ext cx="21643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Номер группы</a:t>
            </a:r>
          </a:p>
          <a:p>
            <a:pPr algn="ctr"/>
            <a:r>
              <a:rPr lang="ru-RU" dirty="0" smtClean="0"/>
              <a:t>(для А подгруппы)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207944" y="3593580"/>
            <a:ext cx="55663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37151" y="3378696"/>
            <a:ext cx="276145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Число электронов на внешнем электронном слое атома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5157192"/>
            <a:ext cx="21602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Номер группы</a:t>
            </a:r>
          </a:p>
          <a:p>
            <a:pPr algn="ctr"/>
            <a:r>
              <a:rPr lang="ru-RU" dirty="0" smtClean="0"/>
              <a:t>(для В подгруппы)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635896" y="5372076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3968" y="5157192"/>
            <a:ext cx="20162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Число валентных</a:t>
            </a:r>
          </a:p>
          <a:p>
            <a:pPr algn="ctr"/>
            <a:r>
              <a:rPr lang="ru-RU" dirty="0" smtClean="0"/>
              <a:t>электронов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5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Закономерности изменения свойств химических элементов  в группе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132856"/>
            <a:ext cx="16561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группе А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699792" y="2332409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88996" y="2144783"/>
            <a:ext cx="24631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Число электронов на внешнем слое  одинаково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682465" y="2359667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36700" y="2117525"/>
            <a:ext cx="16036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Одинаковая валентность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653343" y="3040238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38458" y="3568757"/>
            <a:ext cx="349358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Постепенно увеличивается количество энергетических уровней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843808" y="4483157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37438" y="4993899"/>
            <a:ext cx="230311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Усиливаются металлические свойства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4948659" y="3783641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37862" y="3571354"/>
            <a:ext cx="230248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Ослабевают неметаллические свойства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02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Закономерности изменения свойств химических элементов в периоде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2132856"/>
            <a:ext cx="13681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периоде </a:t>
            </a:r>
          </a:p>
          <a:p>
            <a:pPr algn="ctr"/>
            <a:r>
              <a:rPr lang="ru-RU" dirty="0" smtClean="0"/>
              <a:t>(малом)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619672" y="2351350"/>
            <a:ext cx="4171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36868" y="2136466"/>
            <a:ext cx="301926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Постепенно увеличивается число электронов на внешнем слое (1, 2, 3… 8)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074043" y="2354960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63247" y="2132856"/>
            <a:ext cx="25329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Увеличивается валентность в высшем оксиде от 1 до 7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585268" y="304725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0384" y="3557353"/>
            <a:ext cx="18973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Постепенно уменьшается радиус атома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3583312" y="3068149"/>
            <a:ext cx="484632" cy="4683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0384" y="5085184"/>
            <a:ext cx="3461289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Металлические свойства постепенно ослабевают, а неметаллические - усиливаются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135040" y="4471752"/>
            <a:ext cx="484632" cy="613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74472" y="3557353"/>
            <a:ext cx="50859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Закономерно уменьшается валентность в летучих водородных соединениях от 4 до 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35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Особенности изменения свойств химических свойств в большом периоде</a:t>
            </a:r>
            <a:endParaRPr lang="ru-RU" sz="3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15616" y="2420888"/>
            <a:ext cx="15841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большом периоде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677439" y="2635772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66642" y="2477398"/>
            <a:ext cx="2845518" cy="1023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Заполняется электронами </a:t>
            </a:r>
            <a:r>
              <a:rPr lang="ru-RU" dirty="0" err="1" smtClean="0"/>
              <a:t>предвнешний</a:t>
            </a:r>
            <a:r>
              <a:rPr lang="ru-RU" dirty="0" smtClean="0"/>
              <a:t> слой </a:t>
            </a:r>
          </a:p>
          <a:p>
            <a:pPr algn="ctr"/>
            <a:r>
              <a:rPr lang="en-US" i="1" dirty="0" smtClean="0"/>
              <a:t>d</a:t>
            </a:r>
            <a:r>
              <a:rPr lang="ru-RU" dirty="0" smtClean="0"/>
              <a:t>-подуровень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293863" y="3488058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8270" y="3991163"/>
            <a:ext cx="28083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Металлические свойства изменяются медленно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179</TotalTime>
  <Words>199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Периодический закон и периодическая система химических элементов  в свете теории строения атома</vt:lpstr>
      <vt:lpstr>Физический смысл порядкового номера химического элемента</vt:lpstr>
      <vt:lpstr>Физический смысл положения  химического элемента</vt:lpstr>
      <vt:lpstr>Закономерности изменения свойств химических элементов  в группе</vt:lpstr>
      <vt:lpstr>Закономерности изменения свойств химических элементов в периоде</vt:lpstr>
      <vt:lpstr>Особенности изменения свойств химических свойств в большом периоде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Периодический закон и периодическая система химических элементов  в свете теории строения атома</dc:title>
  <dc:creator>Terehova</dc:creator>
  <cp:lastModifiedBy>Terehova</cp:lastModifiedBy>
  <cp:revision>16</cp:revision>
  <dcterms:created xsi:type="dcterms:W3CDTF">2012-04-01T14:32:44Z</dcterms:created>
  <dcterms:modified xsi:type="dcterms:W3CDTF">2013-09-30T15:45:03Z</dcterms:modified>
</cp:coreProperties>
</file>