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4"/>
  </p:notesMasterIdLst>
  <p:sldIdLst>
    <p:sldId id="256" r:id="rId2"/>
    <p:sldId id="272" r:id="rId3"/>
    <p:sldId id="261" r:id="rId4"/>
    <p:sldId id="264" r:id="rId5"/>
    <p:sldId id="263" r:id="rId6"/>
    <p:sldId id="259" r:id="rId7"/>
    <p:sldId id="267" r:id="rId8"/>
    <p:sldId id="268" r:id="rId9"/>
    <p:sldId id="260" r:id="rId10"/>
    <p:sldId id="269" r:id="rId11"/>
    <p:sldId id="270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579A09-278D-4865-9A93-A93923390C07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187B27-C7C0-4CB4-846A-9868A4D57B65}">
      <dgm:prSet phldrT="[Текст]"/>
      <dgm:spPr/>
      <dgm:t>
        <a:bodyPr/>
        <a:lstStyle/>
        <a:p>
          <a:r>
            <a:rPr lang="ru-RU" dirty="0" smtClean="0"/>
            <a:t>УВЕЛИЧЕНИЕ ОБЪЕМА ЗНАНИЙ ПО ЕСТЕСТВЕННОНАУЧНЫМ ДИСЦИПЛИНАМ</a:t>
          </a:r>
          <a:endParaRPr lang="ru-RU" dirty="0"/>
        </a:p>
      </dgm:t>
    </dgm:pt>
    <dgm:pt modelId="{757A7A55-68FD-4594-A831-4247BA574FC0}" type="parTrans" cxnId="{594DFA62-D43F-45C2-AAC7-49CDBA614621}">
      <dgm:prSet/>
      <dgm:spPr/>
      <dgm:t>
        <a:bodyPr/>
        <a:lstStyle/>
        <a:p>
          <a:endParaRPr lang="ru-RU"/>
        </a:p>
      </dgm:t>
    </dgm:pt>
    <dgm:pt modelId="{D8CF76E7-629E-4689-AFA2-DC5FC12BD4EC}" type="sibTrans" cxnId="{594DFA62-D43F-45C2-AAC7-49CDBA614621}">
      <dgm:prSet/>
      <dgm:spPr/>
      <dgm:t>
        <a:bodyPr/>
        <a:lstStyle/>
        <a:p>
          <a:endParaRPr lang="ru-RU"/>
        </a:p>
      </dgm:t>
    </dgm:pt>
    <dgm:pt modelId="{A912FD8A-D079-441A-813B-931A3AD737F0}">
      <dgm:prSet phldrT="[Текст]"/>
      <dgm:spPr/>
      <dgm:t>
        <a:bodyPr/>
        <a:lstStyle/>
        <a:p>
          <a:r>
            <a:rPr lang="ru-RU" dirty="0" smtClean="0"/>
            <a:t>СОКРАЩЕНИЕ ЧАСОВ ХИМИИ В ФЕДЕРАЛЬНОМ УЧЕБНОМ ПЛАНЕ</a:t>
          </a:r>
          <a:endParaRPr lang="ru-RU" dirty="0"/>
        </a:p>
      </dgm:t>
    </dgm:pt>
    <dgm:pt modelId="{EDB93719-E919-4D8B-8C4F-1282A4FE84BA}" type="parTrans" cxnId="{45E55338-4E6F-4DA3-A0E8-15F04EDCC40D}">
      <dgm:prSet/>
      <dgm:spPr/>
      <dgm:t>
        <a:bodyPr/>
        <a:lstStyle/>
        <a:p>
          <a:endParaRPr lang="ru-RU"/>
        </a:p>
      </dgm:t>
    </dgm:pt>
    <dgm:pt modelId="{2D3A3C66-7671-4181-9BA6-F62A64055961}" type="sibTrans" cxnId="{45E55338-4E6F-4DA3-A0E8-15F04EDCC40D}">
      <dgm:prSet/>
      <dgm:spPr/>
      <dgm:t>
        <a:bodyPr/>
        <a:lstStyle/>
        <a:p>
          <a:endParaRPr lang="ru-RU"/>
        </a:p>
      </dgm:t>
    </dgm:pt>
    <dgm:pt modelId="{AC1E1BBD-C17D-44F2-A40B-ED8D62FEB787}" type="pres">
      <dgm:prSet presAssocID="{C8579A09-278D-4865-9A93-A93923390C0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CDD0B4-C7C3-4587-935C-DA3E38DE2DF4}" type="pres">
      <dgm:prSet presAssocID="{7B187B27-C7C0-4CB4-846A-9868A4D57B65}" presName="arrow" presStyleLbl="node1" presStyleIdx="0" presStyleCnt="2" custRadScaleRad="105325" custRadScaleInc="-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89F5A-5D80-4C19-B9F2-248A1C4EE875}" type="pres">
      <dgm:prSet presAssocID="{A912FD8A-D079-441A-813B-931A3AD737F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BBE805-CB0C-49D1-B633-29E7FF1C37FB}" type="presOf" srcId="{A912FD8A-D079-441A-813B-931A3AD737F0}" destId="{95D89F5A-5D80-4C19-B9F2-248A1C4EE875}" srcOrd="0" destOrd="0" presId="urn:microsoft.com/office/officeart/2005/8/layout/arrow5"/>
    <dgm:cxn modelId="{D851365F-45E7-445F-B747-13AAF1C2B220}" type="presOf" srcId="{7B187B27-C7C0-4CB4-846A-9868A4D57B65}" destId="{58CDD0B4-C7C3-4587-935C-DA3E38DE2DF4}" srcOrd="0" destOrd="0" presId="urn:microsoft.com/office/officeart/2005/8/layout/arrow5"/>
    <dgm:cxn modelId="{594DFA62-D43F-45C2-AAC7-49CDBA614621}" srcId="{C8579A09-278D-4865-9A93-A93923390C07}" destId="{7B187B27-C7C0-4CB4-846A-9868A4D57B65}" srcOrd="0" destOrd="0" parTransId="{757A7A55-68FD-4594-A831-4247BA574FC0}" sibTransId="{D8CF76E7-629E-4689-AFA2-DC5FC12BD4EC}"/>
    <dgm:cxn modelId="{C4E2DB15-CA78-4E21-9957-25B4501B0BAB}" type="presOf" srcId="{C8579A09-278D-4865-9A93-A93923390C07}" destId="{AC1E1BBD-C17D-44F2-A40B-ED8D62FEB787}" srcOrd="0" destOrd="0" presId="urn:microsoft.com/office/officeart/2005/8/layout/arrow5"/>
    <dgm:cxn modelId="{45E55338-4E6F-4DA3-A0E8-15F04EDCC40D}" srcId="{C8579A09-278D-4865-9A93-A93923390C07}" destId="{A912FD8A-D079-441A-813B-931A3AD737F0}" srcOrd="1" destOrd="0" parTransId="{EDB93719-E919-4D8B-8C4F-1282A4FE84BA}" sibTransId="{2D3A3C66-7671-4181-9BA6-F62A64055961}"/>
    <dgm:cxn modelId="{CF9FAB45-D423-42BC-A9C8-3404FEB82B4F}" type="presParOf" srcId="{AC1E1BBD-C17D-44F2-A40B-ED8D62FEB787}" destId="{58CDD0B4-C7C3-4587-935C-DA3E38DE2DF4}" srcOrd="0" destOrd="0" presId="urn:microsoft.com/office/officeart/2005/8/layout/arrow5"/>
    <dgm:cxn modelId="{0CAA43A3-B53E-4094-A295-EED1784B39D4}" type="presParOf" srcId="{AC1E1BBD-C17D-44F2-A40B-ED8D62FEB787}" destId="{95D89F5A-5D80-4C19-B9F2-248A1C4EE875}" srcOrd="1" destOrd="0" presId="urn:microsoft.com/office/officeart/2005/8/layout/arrow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10147C-0276-4A35-941A-D4D2D0AACAB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ED5A20-47A9-457E-9263-D5CCE208CA71}">
      <dgm:prSet phldrT="[Текст]"/>
      <dgm:spPr/>
      <dgm:t>
        <a:bodyPr/>
        <a:lstStyle/>
        <a:p>
          <a:r>
            <a:rPr lang="ru-RU" dirty="0" smtClean="0"/>
            <a:t>ЛИЧНОСТЬ РЕБЕНКА</a:t>
          </a:r>
          <a:endParaRPr lang="ru-RU" dirty="0"/>
        </a:p>
      </dgm:t>
    </dgm:pt>
    <dgm:pt modelId="{77F875F1-A131-43CD-A9FB-8889598251E0}" type="parTrans" cxnId="{DC5B5DEF-3EC0-432F-9A30-2B045782FDD2}">
      <dgm:prSet/>
      <dgm:spPr/>
      <dgm:t>
        <a:bodyPr/>
        <a:lstStyle/>
        <a:p>
          <a:endParaRPr lang="ru-RU"/>
        </a:p>
      </dgm:t>
    </dgm:pt>
    <dgm:pt modelId="{723AFABA-9005-42AD-9695-6A27C29FE029}" type="sibTrans" cxnId="{DC5B5DEF-3EC0-432F-9A30-2B045782FDD2}">
      <dgm:prSet/>
      <dgm:spPr/>
      <dgm:t>
        <a:bodyPr/>
        <a:lstStyle/>
        <a:p>
          <a:endParaRPr lang="ru-RU"/>
        </a:p>
      </dgm:t>
    </dgm:pt>
    <dgm:pt modelId="{291B044F-D61D-4826-B2F7-0CA865AD907D}">
      <dgm:prSet phldrT="[Текст]"/>
      <dgm:spPr/>
      <dgm:t>
        <a:bodyPr/>
        <a:lstStyle/>
        <a:p>
          <a:r>
            <a:rPr lang="ru-RU" dirty="0" smtClean="0"/>
            <a:t>РАБОТА С СУБЬЕКТНЫМ ОПЫТОМ УЧЕНИКА</a:t>
          </a:r>
          <a:endParaRPr lang="ru-RU" dirty="0"/>
        </a:p>
      </dgm:t>
    </dgm:pt>
    <dgm:pt modelId="{1C5343F9-EF17-41C9-BCC6-572AE3B54C8C}" type="parTrans" cxnId="{BCE80F3E-98FA-4DF9-8D91-E2CBC03114DF}">
      <dgm:prSet/>
      <dgm:spPr/>
      <dgm:t>
        <a:bodyPr/>
        <a:lstStyle/>
        <a:p>
          <a:endParaRPr lang="ru-RU"/>
        </a:p>
      </dgm:t>
    </dgm:pt>
    <dgm:pt modelId="{FBBEF6C3-E542-44FE-92AC-4B54BD959BFF}" type="sibTrans" cxnId="{BCE80F3E-98FA-4DF9-8D91-E2CBC03114DF}">
      <dgm:prSet/>
      <dgm:spPr/>
      <dgm:t>
        <a:bodyPr/>
        <a:lstStyle/>
        <a:p>
          <a:endParaRPr lang="ru-RU"/>
        </a:p>
      </dgm:t>
    </dgm:pt>
    <dgm:pt modelId="{14166CA1-80E9-47CC-A5F1-899C793F5A29}">
      <dgm:prSet phldrT="[Текст]"/>
      <dgm:spPr/>
      <dgm:t>
        <a:bodyPr/>
        <a:lstStyle/>
        <a:p>
          <a:r>
            <a:rPr lang="ru-RU" dirty="0" smtClean="0"/>
            <a:t>РАЗНОСТОРОННЕЕ, СВОБОДНОЕ И ТВОРЧЕСКОЕ РАЗВИТИЕ РЕБЕНКА</a:t>
          </a:r>
          <a:endParaRPr lang="ru-RU" dirty="0"/>
        </a:p>
      </dgm:t>
    </dgm:pt>
    <dgm:pt modelId="{73EC9CA6-829D-4B7A-8F5F-FCED84D4E0B7}" type="parTrans" cxnId="{4DB20B2A-08C9-46EB-B626-790225C41B5E}">
      <dgm:prSet/>
      <dgm:spPr/>
      <dgm:t>
        <a:bodyPr/>
        <a:lstStyle/>
        <a:p>
          <a:endParaRPr lang="ru-RU"/>
        </a:p>
      </dgm:t>
    </dgm:pt>
    <dgm:pt modelId="{54B441EB-7EF1-484C-AB90-31340DDCC538}" type="sibTrans" cxnId="{4DB20B2A-08C9-46EB-B626-790225C41B5E}">
      <dgm:prSet/>
      <dgm:spPr/>
      <dgm:t>
        <a:bodyPr/>
        <a:lstStyle/>
        <a:p>
          <a:endParaRPr lang="ru-RU"/>
        </a:p>
      </dgm:t>
    </dgm:pt>
    <dgm:pt modelId="{F57D8B1D-4C4C-444A-9EBD-D778DCA9E135}">
      <dgm:prSet phldrT="[Текст]"/>
      <dgm:spPr/>
      <dgm:t>
        <a:bodyPr/>
        <a:lstStyle/>
        <a:p>
          <a:r>
            <a:rPr lang="ru-RU" dirty="0" smtClean="0"/>
            <a:t>ОБЕСПЕЧЕНИЕ КОМФОРТНЫХ УСЛОВИЙ ЕЕ РАЗВИТИЯ</a:t>
          </a:r>
          <a:endParaRPr lang="ru-RU" dirty="0"/>
        </a:p>
      </dgm:t>
    </dgm:pt>
    <dgm:pt modelId="{DBD403F1-ADD1-49D0-8B92-C1EDA7739FFB}" type="parTrans" cxnId="{1C60618F-CEAD-4CD7-9A2F-638BAE067C66}">
      <dgm:prSet/>
      <dgm:spPr/>
      <dgm:t>
        <a:bodyPr/>
        <a:lstStyle/>
        <a:p>
          <a:endParaRPr lang="ru-RU"/>
        </a:p>
      </dgm:t>
    </dgm:pt>
    <dgm:pt modelId="{CED555ED-76BC-4CCC-AFD2-A97F5C1B09C5}" type="sibTrans" cxnId="{1C60618F-CEAD-4CD7-9A2F-638BAE067C66}">
      <dgm:prSet/>
      <dgm:spPr/>
      <dgm:t>
        <a:bodyPr/>
        <a:lstStyle/>
        <a:p>
          <a:endParaRPr lang="ru-RU"/>
        </a:p>
      </dgm:t>
    </dgm:pt>
    <dgm:pt modelId="{E9EF1EEC-AEA9-402E-A07D-810B28A3C396}">
      <dgm:prSet phldrT="[Текст]"/>
      <dgm:spPr/>
      <dgm:t>
        <a:bodyPr/>
        <a:lstStyle/>
        <a:p>
          <a:r>
            <a:rPr lang="ru-RU" dirty="0" smtClean="0">
              <a:latin typeface="Arial" charset="0"/>
            </a:rPr>
            <a:t>ОЦЕНКА – ПОКАЗАТЕЛЬ ДИНАМИКИ ИНДИВИДУАЛЬНОГО РАЗВИТИЯ, А НЕ СРАВНЕНИЕ С ДРУГИМИ</a:t>
          </a:r>
          <a:endParaRPr lang="ru-RU" dirty="0"/>
        </a:p>
      </dgm:t>
    </dgm:pt>
    <dgm:pt modelId="{1DA7141E-4989-4E72-87FF-64593926F4E9}" type="parTrans" cxnId="{356B7879-664D-40FF-AECB-58546B99BFDF}">
      <dgm:prSet/>
      <dgm:spPr/>
      <dgm:t>
        <a:bodyPr/>
        <a:lstStyle/>
        <a:p>
          <a:endParaRPr lang="ru-RU"/>
        </a:p>
      </dgm:t>
    </dgm:pt>
    <dgm:pt modelId="{6E2C1A99-5930-4849-9335-DD81879B35EC}" type="sibTrans" cxnId="{356B7879-664D-40FF-AECB-58546B99BFDF}">
      <dgm:prSet/>
      <dgm:spPr/>
      <dgm:t>
        <a:bodyPr/>
        <a:lstStyle/>
        <a:p>
          <a:endParaRPr lang="ru-RU"/>
        </a:p>
      </dgm:t>
    </dgm:pt>
    <dgm:pt modelId="{3FE08E5F-D5AF-45DC-A0A2-140CDB719EE6}" type="pres">
      <dgm:prSet presAssocID="{FD10147C-0276-4A35-941A-D4D2D0AACA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2424FC-D5C3-472A-B93D-3157984BF547}" type="pres">
      <dgm:prSet presAssocID="{F4ED5A20-47A9-457E-9263-D5CCE208CA71}" presName="centerShape" presStyleLbl="node0" presStyleIdx="0" presStyleCnt="1"/>
      <dgm:spPr/>
      <dgm:t>
        <a:bodyPr/>
        <a:lstStyle/>
        <a:p>
          <a:endParaRPr lang="ru-RU"/>
        </a:p>
      </dgm:t>
    </dgm:pt>
    <dgm:pt modelId="{0BCD5AD0-A368-48DB-83D9-C5DF2EB7A7E2}" type="pres">
      <dgm:prSet presAssocID="{1C5343F9-EF17-41C9-BCC6-572AE3B54C8C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0A77E21B-2FF1-4294-AD7B-2C728BF6125F}" type="pres">
      <dgm:prSet presAssocID="{291B044F-D61D-4826-B2F7-0CA865AD907D}" presName="node" presStyleLbl="node1" presStyleIdx="0" presStyleCnt="4" custRadScaleRad="134796" custRadScaleInc="-3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07546-2B81-4E58-A679-62B6D022192C}" type="pres">
      <dgm:prSet presAssocID="{73EC9CA6-829D-4B7A-8F5F-FCED84D4E0B7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910A330F-93A6-4B3F-9896-8E9F2A8AECE2}" type="pres">
      <dgm:prSet presAssocID="{14166CA1-80E9-47CC-A5F1-899C793F5A2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63821-F21C-4017-824C-9F152E1034A8}" type="pres">
      <dgm:prSet presAssocID="{DBD403F1-ADD1-49D0-8B92-C1EDA7739FFB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0FF60ECF-41C2-41E6-A0FD-F97DB865C11C}" type="pres">
      <dgm:prSet presAssocID="{F57D8B1D-4C4C-444A-9EBD-D778DCA9E13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AAF18-BB71-45A3-9CAC-6634E1028010}" type="pres">
      <dgm:prSet presAssocID="{1DA7141E-4989-4E72-87FF-64593926F4E9}" presName="parTrans" presStyleLbl="bgSibTrans2D1" presStyleIdx="3" presStyleCnt="4" custLinFactNeighborX="26090" custLinFactNeighborY="-23579"/>
      <dgm:spPr/>
      <dgm:t>
        <a:bodyPr/>
        <a:lstStyle/>
        <a:p>
          <a:endParaRPr lang="ru-RU"/>
        </a:p>
      </dgm:t>
    </dgm:pt>
    <dgm:pt modelId="{A45A9281-EA0A-44D2-8DCC-954CEF713005}" type="pres">
      <dgm:prSet presAssocID="{E9EF1EEC-AEA9-402E-A07D-810B28A3C396}" presName="node" presStyleLbl="node1" presStyleIdx="3" presStyleCnt="4" custRadScaleRad="134861" custRadScaleInc="9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6B7879-664D-40FF-AECB-58546B99BFDF}" srcId="{F4ED5A20-47A9-457E-9263-D5CCE208CA71}" destId="{E9EF1EEC-AEA9-402E-A07D-810B28A3C396}" srcOrd="3" destOrd="0" parTransId="{1DA7141E-4989-4E72-87FF-64593926F4E9}" sibTransId="{6E2C1A99-5930-4849-9335-DD81879B35EC}"/>
    <dgm:cxn modelId="{BCE80F3E-98FA-4DF9-8D91-E2CBC03114DF}" srcId="{F4ED5A20-47A9-457E-9263-D5CCE208CA71}" destId="{291B044F-D61D-4826-B2F7-0CA865AD907D}" srcOrd="0" destOrd="0" parTransId="{1C5343F9-EF17-41C9-BCC6-572AE3B54C8C}" sibTransId="{FBBEF6C3-E542-44FE-92AC-4B54BD959BFF}"/>
    <dgm:cxn modelId="{99EF4C47-3779-4B25-A534-82B0995C410C}" type="presOf" srcId="{291B044F-D61D-4826-B2F7-0CA865AD907D}" destId="{0A77E21B-2FF1-4294-AD7B-2C728BF6125F}" srcOrd="0" destOrd="0" presId="urn:microsoft.com/office/officeart/2005/8/layout/radial4"/>
    <dgm:cxn modelId="{279BCA22-7A6A-4EE9-AE3E-E5E5AB510140}" type="presOf" srcId="{FD10147C-0276-4A35-941A-D4D2D0AACAB6}" destId="{3FE08E5F-D5AF-45DC-A0A2-140CDB719EE6}" srcOrd="0" destOrd="0" presId="urn:microsoft.com/office/officeart/2005/8/layout/radial4"/>
    <dgm:cxn modelId="{4DB20B2A-08C9-46EB-B626-790225C41B5E}" srcId="{F4ED5A20-47A9-457E-9263-D5CCE208CA71}" destId="{14166CA1-80E9-47CC-A5F1-899C793F5A29}" srcOrd="1" destOrd="0" parTransId="{73EC9CA6-829D-4B7A-8F5F-FCED84D4E0B7}" sibTransId="{54B441EB-7EF1-484C-AB90-31340DDCC538}"/>
    <dgm:cxn modelId="{1C60618F-CEAD-4CD7-9A2F-638BAE067C66}" srcId="{F4ED5A20-47A9-457E-9263-D5CCE208CA71}" destId="{F57D8B1D-4C4C-444A-9EBD-D778DCA9E135}" srcOrd="2" destOrd="0" parTransId="{DBD403F1-ADD1-49D0-8B92-C1EDA7739FFB}" sibTransId="{CED555ED-76BC-4CCC-AFD2-A97F5C1B09C5}"/>
    <dgm:cxn modelId="{C09554B0-75ED-4D2A-B2A3-A3CE976F4430}" type="presOf" srcId="{E9EF1EEC-AEA9-402E-A07D-810B28A3C396}" destId="{A45A9281-EA0A-44D2-8DCC-954CEF713005}" srcOrd="0" destOrd="0" presId="urn:microsoft.com/office/officeart/2005/8/layout/radial4"/>
    <dgm:cxn modelId="{D8E46212-C956-4226-9742-6552828632BE}" type="presOf" srcId="{1DA7141E-4989-4E72-87FF-64593926F4E9}" destId="{969AAF18-BB71-45A3-9CAC-6634E1028010}" srcOrd="0" destOrd="0" presId="urn:microsoft.com/office/officeart/2005/8/layout/radial4"/>
    <dgm:cxn modelId="{DC5B5DEF-3EC0-432F-9A30-2B045782FDD2}" srcId="{FD10147C-0276-4A35-941A-D4D2D0AACAB6}" destId="{F4ED5A20-47A9-457E-9263-D5CCE208CA71}" srcOrd="0" destOrd="0" parTransId="{77F875F1-A131-43CD-A9FB-8889598251E0}" sibTransId="{723AFABA-9005-42AD-9695-6A27C29FE029}"/>
    <dgm:cxn modelId="{6A30C779-C23F-446B-89A2-B99C18CD38F2}" type="presOf" srcId="{14166CA1-80E9-47CC-A5F1-899C793F5A29}" destId="{910A330F-93A6-4B3F-9896-8E9F2A8AECE2}" srcOrd="0" destOrd="0" presId="urn:microsoft.com/office/officeart/2005/8/layout/radial4"/>
    <dgm:cxn modelId="{FC9E6DB0-4718-4B75-BF16-40C6DEB9940A}" type="presOf" srcId="{1C5343F9-EF17-41C9-BCC6-572AE3B54C8C}" destId="{0BCD5AD0-A368-48DB-83D9-C5DF2EB7A7E2}" srcOrd="0" destOrd="0" presId="urn:microsoft.com/office/officeart/2005/8/layout/radial4"/>
    <dgm:cxn modelId="{5A9B9F68-5F21-4F72-BE97-01DE72A18FA4}" type="presOf" srcId="{F57D8B1D-4C4C-444A-9EBD-D778DCA9E135}" destId="{0FF60ECF-41C2-41E6-A0FD-F97DB865C11C}" srcOrd="0" destOrd="0" presId="urn:microsoft.com/office/officeart/2005/8/layout/radial4"/>
    <dgm:cxn modelId="{BA70958D-8C06-461B-A9BF-EB4EF75E1F24}" type="presOf" srcId="{73EC9CA6-829D-4B7A-8F5F-FCED84D4E0B7}" destId="{51D07546-2B81-4E58-A679-62B6D022192C}" srcOrd="0" destOrd="0" presId="urn:microsoft.com/office/officeart/2005/8/layout/radial4"/>
    <dgm:cxn modelId="{A9BDDA00-B72C-485F-A3AE-595EC40570F9}" type="presOf" srcId="{F4ED5A20-47A9-457E-9263-D5CCE208CA71}" destId="{232424FC-D5C3-472A-B93D-3157984BF547}" srcOrd="0" destOrd="0" presId="urn:microsoft.com/office/officeart/2005/8/layout/radial4"/>
    <dgm:cxn modelId="{699F2F49-7F0B-4DC4-B1AD-DF1450D9B6D7}" type="presOf" srcId="{DBD403F1-ADD1-49D0-8B92-C1EDA7739FFB}" destId="{A6763821-F21C-4017-824C-9F152E1034A8}" srcOrd="0" destOrd="0" presId="urn:microsoft.com/office/officeart/2005/8/layout/radial4"/>
    <dgm:cxn modelId="{8B10D49B-B34F-4B5B-8971-9B95E6AAC35F}" type="presParOf" srcId="{3FE08E5F-D5AF-45DC-A0A2-140CDB719EE6}" destId="{232424FC-D5C3-472A-B93D-3157984BF547}" srcOrd="0" destOrd="0" presId="urn:microsoft.com/office/officeart/2005/8/layout/radial4"/>
    <dgm:cxn modelId="{B0E4F7A6-D73A-4F2F-A856-97F45DCEF951}" type="presParOf" srcId="{3FE08E5F-D5AF-45DC-A0A2-140CDB719EE6}" destId="{0BCD5AD0-A368-48DB-83D9-C5DF2EB7A7E2}" srcOrd="1" destOrd="0" presId="urn:microsoft.com/office/officeart/2005/8/layout/radial4"/>
    <dgm:cxn modelId="{D2D45DC3-EDCE-406F-8E5D-760F05F5DAC7}" type="presParOf" srcId="{3FE08E5F-D5AF-45DC-A0A2-140CDB719EE6}" destId="{0A77E21B-2FF1-4294-AD7B-2C728BF6125F}" srcOrd="2" destOrd="0" presId="urn:microsoft.com/office/officeart/2005/8/layout/radial4"/>
    <dgm:cxn modelId="{A9572C71-E979-4641-A5A9-9C3A101E643F}" type="presParOf" srcId="{3FE08E5F-D5AF-45DC-A0A2-140CDB719EE6}" destId="{51D07546-2B81-4E58-A679-62B6D022192C}" srcOrd="3" destOrd="0" presId="urn:microsoft.com/office/officeart/2005/8/layout/radial4"/>
    <dgm:cxn modelId="{7CA84ABE-4395-4D55-8ADE-CAA54853B951}" type="presParOf" srcId="{3FE08E5F-D5AF-45DC-A0A2-140CDB719EE6}" destId="{910A330F-93A6-4B3F-9896-8E9F2A8AECE2}" srcOrd="4" destOrd="0" presId="urn:microsoft.com/office/officeart/2005/8/layout/radial4"/>
    <dgm:cxn modelId="{E8B94F6C-892C-48F0-AB06-573BA37A24AA}" type="presParOf" srcId="{3FE08E5F-D5AF-45DC-A0A2-140CDB719EE6}" destId="{A6763821-F21C-4017-824C-9F152E1034A8}" srcOrd="5" destOrd="0" presId="urn:microsoft.com/office/officeart/2005/8/layout/radial4"/>
    <dgm:cxn modelId="{BECD775B-E1CA-486E-B10F-48A0B93728DD}" type="presParOf" srcId="{3FE08E5F-D5AF-45DC-A0A2-140CDB719EE6}" destId="{0FF60ECF-41C2-41E6-A0FD-F97DB865C11C}" srcOrd="6" destOrd="0" presId="urn:microsoft.com/office/officeart/2005/8/layout/radial4"/>
    <dgm:cxn modelId="{9D71B8AC-B354-4601-880D-64B94E590054}" type="presParOf" srcId="{3FE08E5F-D5AF-45DC-A0A2-140CDB719EE6}" destId="{969AAF18-BB71-45A3-9CAC-6634E1028010}" srcOrd="7" destOrd="0" presId="urn:microsoft.com/office/officeart/2005/8/layout/radial4"/>
    <dgm:cxn modelId="{54B6EA53-CFA5-4A14-B036-0AD15EE317EC}" type="presParOf" srcId="{3FE08E5F-D5AF-45DC-A0A2-140CDB719EE6}" destId="{A45A9281-EA0A-44D2-8DCC-954CEF713005}" srcOrd="8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C46A84-D579-436A-AD92-BD19D6EA9DF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9CC507-4C45-4F66-8594-395A60AC236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ОБРАЗОВАТЕЛЬНЫЕ ДОСТИЖЕНИЯ</a:t>
          </a:r>
          <a:endParaRPr lang="ru-RU" b="1" dirty="0">
            <a:solidFill>
              <a:schemeClr val="tx1"/>
            </a:solidFill>
          </a:endParaRPr>
        </a:p>
      </dgm:t>
    </dgm:pt>
    <dgm:pt modelId="{A3EE83CB-FCB4-4F47-B854-575032D9A558}" type="parTrans" cxnId="{DA057C3A-A01C-4103-A96D-21B9277EE3DC}">
      <dgm:prSet/>
      <dgm:spPr/>
      <dgm:t>
        <a:bodyPr/>
        <a:lstStyle/>
        <a:p>
          <a:endParaRPr lang="ru-RU"/>
        </a:p>
      </dgm:t>
    </dgm:pt>
    <dgm:pt modelId="{4F732BBF-4488-45BA-95A5-1680D12DB338}" type="sibTrans" cxnId="{DA057C3A-A01C-4103-A96D-21B9277EE3DC}">
      <dgm:prSet/>
      <dgm:spPr/>
      <dgm:t>
        <a:bodyPr/>
        <a:lstStyle/>
        <a:p>
          <a:endParaRPr lang="ru-RU"/>
        </a:p>
      </dgm:t>
    </dgm:pt>
    <dgm:pt modelId="{49B080EE-39D6-4B99-94C6-C6B635B09AF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Традиционные методы  и средства оценивания</a:t>
          </a:r>
          <a:endParaRPr lang="ru-RU" dirty="0">
            <a:solidFill>
              <a:schemeClr val="tx1"/>
            </a:solidFill>
          </a:endParaRPr>
        </a:p>
      </dgm:t>
    </dgm:pt>
    <dgm:pt modelId="{9A0EDBC9-1087-484E-A5DB-46512440FDB9}" type="parTrans" cxnId="{FA822C59-DF67-46B4-BEC2-6644D45D22E1}">
      <dgm:prSet/>
      <dgm:spPr/>
      <dgm:t>
        <a:bodyPr/>
        <a:lstStyle/>
        <a:p>
          <a:endParaRPr lang="ru-RU"/>
        </a:p>
      </dgm:t>
    </dgm:pt>
    <dgm:pt modelId="{26C6BB74-7CA8-4A93-B444-0797E1011E01}" type="sibTrans" cxnId="{FA822C59-DF67-46B4-BEC2-6644D45D22E1}">
      <dgm:prSet/>
      <dgm:spPr/>
      <dgm:t>
        <a:bodyPr/>
        <a:lstStyle/>
        <a:p>
          <a:endParaRPr lang="ru-RU"/>
        </a:p>
      </dgm:t>
    </dgm:pt>
    <dgm:pt modelId="{87C1EAEE-9F3B-4608-8947-462F38A6E79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Инновационные методы  и средства оценивания</a:t>
          </a:r>
          <a:endParaRPr lang="ru-RU" b="1" dirty="0">
            <a:solidFill>
              <a:schemeClr val="tx1"/>
            </a:solidFill>
          </a:endParaRPr>
        </a:p>
      </dgm:t>
    </dgm:pt>
    <dgm:pt modelId="{A3E9357C-A219-4822-8A3B-9441CE04615E}" type="parTrans" cxnId="{5C9A40D3-086F-4CD8-914A-4FA9DC98E75F}">
      <dgm:prSet/>
      <dgm:spPr/>
      <dgm:t>
        <a:bodyPr/>
        <a:lstStyle/>
        <a:p>
          <a:endParaRPr lang="ru-RU"/>
        </a:p>
      </dgm:t>
    </dgm:pt>
    <dgm:pt modelId="{E78BB361-3AE7-4A72-845A-6F99B1FBEA9A}" type="sibTrans" cxnId="{5C9A40D3-086F-4CD8-914A-4FA9DC98E75F}">
      <dgm:prSet/>
      <dgm:spPr/>
      <dgm:t>
        <a:bodyPr/>
        <a:lstStyle/>
        <a:p>
          <a:endParaRPr lang="ru-RU"/>
        </a:p>
      </dgm:t>
    </dgm:pt>
    <dgm:pt modelId="{A985B9D4-889F-48AA-A673-F53A3B4E3747}" type="pres">
      <dgm:prSet presAssocID="{FDC46A84-D579-436A-AD92-BD19D6EA9DF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193A54-030D-4EEE-A753-2074ABADAAD6}" type="pres">
      <dgm:prSet presAssocID="{7B9CC507-4C45-4F66-8594-395A60AC236B}" presName="centerShape" presStyleLbl="node0" presStyleIdx="0" presStyleCnt="1" custScaleX="113999"/>
      <dgm:spPr/>
      <dgm:t>
        <a:bodyPr/>
        <a:lstStyle/>
        <a:p>
          <a:endParaRPr lang="ru-RU"/>
        </a:p>
      </dgm:t>
    </dgm:pt>
    <dgm:pt modelId="{65922C18-E58F-46F7-9384-D6B530A63C81}" type="pres">
      <dgm:prSet presAssocID="{9A0EDBC9-1087-484E-A5DB-46512440FDB9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2EF7DACE-61E3-4678-9799-B6B1B961F6B6}" type="pres">
      <dgm:prSet presAssocID="{49B080EE-39D6-4B99-94C6-C6B635B09AF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CFF7B-437B-4CE3-AE0B-1888486C096B}" type="pres">
      <dgm:prSet presAssocID="{A3E9357C-A219-4822-8A3B-9441CE04615E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232F53C5-09A8-46D0-BBEE-04F848E1A96D}" type="pres">
      <dgm:prSet presAssocID="{87C1EAEE-9F3B-4608-8947-462F38A6E79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341F52-25ED-42B4-AB65-5C203E40AC41}" type="presOf" srcId="{87C1EAEE-9F3B-4608-8947-462F38A6E799}" destId="{232F53C5-09A8-46D0-BBEE-04F848E1A96D}" srcOrd="0" destOrd="0" presId="urn:microsoft.com/office/officeart/2005/8/layout/radial4"/>
    <dgm:cxn modelId="{282028F1-EF02-4099-829D-DD364C6CB883}" type="presOf" srcId="{49B080EE-39D6-4B99-94C6-C6B635B09AFA}" destId="{2EF7DACE-61E3-4678-9799-B6B1B961F6B6}" srcOrd="0" destOrd="0" presId="urn:microsoft.com/office/officeart/2005/8/layout/radial4"/>
    <dgm:cxn modelId="{455EB557-627F-4B8A-8A77-EC0A824CE04A}" type="presOf" srcId="{9A0EDBC9-1087-484E-A5DB-46512440FDB9}" destId="{65922C18-E58F-46F7-9384-D6B530A63C81}" srcOrd="0" destOrd="0" presId="urn:microsoft.com/office/officeart/2005/8/layout/radial4"/>
    <dgm:cxn modelId="{FD369517-A74F-495F-AA3C-BC051AD2A077}" type="presOf" srcId="{A3E9357C-A219-4822-8A3B-9441CE04615E}" destId="{21DCFF7B-437B-4CE3-AE0B-1888486C096B}" srcOrd="0" destOrd="0" presId="urn:microsoft.com/office/officeart/2005/8/layout/radial4"/>
    <dgm:cxn modelId="{DA057C3A-A01C-4103-A96D-21B9277EE3DC}" srcId="{FDC46A84-D579-436A-AD92-BD19D6EA9DFE}" destId="{7B9CC507-4C45-4F66-8594-395A60AC236B}" srcOrd="0" destOrd="0" parTransId="{A3EE83CB-FCB4-4F47-B854-575032D9A558}" sibTransId="{4F732BBF-4488-45BA-95A5-1680D12DB338}"/>
    <dgm:cxn modelId="{AB5CC578-6452-48F2-BCC6-B7163ACC3BD6}" type="presOf" srcId="{FDC46A84-D579-436A-AD92-BD19D6EA9DFE}" destId="{A985B9D4-889F-48AA-A673-F53A3B4E3747}" srcOrd="0" destOrd="0" presId="urn:microsoft.com/office/officeart/2005/8/layout/radial4"/>
    <dgm:cxn modelId="{5C9A40D3-086F-4CD8-914A-4FA9DC98E75F}" srcId="{7B9CC507-4C45-4F66-8594-395A60AC236B}" destId="{87C1EAEE-9F3B-4608-8947-462F38A6E799}" srcOrd="1" destOrd="0" parTransId="{A3E9357C-A219-4822-8A3B-9441CE04615E}" sibTransId="{E78BB361-3AE7-4A72-845A-6F99B1FBEA9A}"/>
    <dgm:cxn modelId="{656A1E71-6B46-4B00-B519-CEE34EBA4EDA}" type="presOf" srcId="{7B9CC507-4C45-4F66-8594-395A60AC236B}" destId="{56193A54-030D-4EEE-A753-2074ABADAAD6}" srcOrd="0" destOrd="0" presId="urn:microsoft.com/office/officeart/2005/8/layout/radial4"/>
    <dgm:cxn modelId="{FA822C59-DF67-46B4-BEC2-6644D45D22E1}" srcId="{7B9CC507-4C45-4F66-8594-395A60AC236B}" destId="{49B080EE-39D6-4B99-94C6-C6B635B09AFA}" srcOrd="0" destOrd="0" parTransId="{9A0EDBC9-1087-484E-A5DB-46512440FDB9}" sibTransId="{26C6BB74-7CA8-4A93-B444-0797E1011E01}"/>
    <dgm:cxn modelId="{D05372C8-53E9-4D1B-80AC-1710ED122E92}" type="presParOf" srcId="{A985B9D4-889F-48AA-A673-F53A3B4E3747}" destId="{56193A54-030D-4EEE-A753-2074ABADAAD6}" srcOrd="0" destOrd="0" presId="urn:microsoft.com/office/officeart/2005/8/layout/radial4"/>
    <dgm:cxn modelId="{17EFFA33-944B-4904-8337-D5B2612DECB4}" type="presParOf" srcId="{A985B9D4-889F-48AA-A673-F53A3B4E3747}" destId="{65922C18-E58F-46F7-9384-D6B530A63C81}" srcOrd="1" destOrd="0" presId="urn:microsoft.com/office/officeart/2005/8/layout/radial4"/>
    <dgm:cxn modelId="{3C2DDE81-3FA5-45F3-9853-EF4322C9B72F}" type="presParOf" srcId="{A985B9D4-889F-48AA-A673-F53A3B4E3747}" destId="{2EF7DACE-61E3-4678-9799-B6B1B961F6B6}" srcOrd="2" destOrd="0" presId="urn:microsoft.com/office/officeart/2005/8/layout/radial4"/>
    <dgm:cxn modelId="{636A565F-1D99-44AB-A676-A5B64721937D}" type="presParOf" srcId="{A985B9D4-889F-48AA-A673-F53A3B4E3747}" destId="{21DCFF7B-437B-4CE3-AE0B-1888486C096B}" srcOrd="3" destOrd="0" presId="urn:microsoft.com/office/officeart/2005/8/layout/radial4"/>
    <dgm:cxn modelId="{630C77CA-2843-4BB2-97D7-BEE889815B62}" type="presParOf" srcId="{A985B9D4-889F-48AA-A673-F53A3B4E3747}" destId="{232F53C5-09A8-46D0-BBEE-04F848E1A96D}" srcOrd="4" destOrd="0" presId="urn:microsoft.com/office/officeart/2005/8/layout/radial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2D44E2-E283-4A96-9BEB-CD27C1B8B6F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AFB7B9-507A-4400-8BB6-78539EFDB34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Инновационные оценочные средства</a:t>
          </a:r>
          <a:endParaRPr lang="ru-RU" b="1" dirty="0">
            <a:solidFill>
              <a:schemeClr val="tx1"/>
            </a:solidFill>
          </a:endParaRPr>
        </a:p>
      </dgm:t>
    </dgm:pt>
    <dgm:pt modelId="{36774B55-6B64-48A5-B3DD-DBC653D2DBC8}" type="parTrans" cxnId="{1B774118-2DC3-447E-B6E8-256659F8CCA9}">
      <dgm:prSet/>
      <dgm:spPr/>
      <dgm:t>
        <a:bodyPr/>
        <a:lstStyle/>
        <a:p>
          <a:endParaRPr lang="ru-RU"/>
        </a:p>
      </dgm:t>
    </dgm:pt>
    <dgm:pt modelId="{11EF2D3C-6586-4713-9687-3C1A0247A760}" type="sibTrans" cxnId="{1B774118-2DC3-447E-B6E8-256659F8CCA9}">
      <dgm:prSet/>
      <dgm:spPr/>
      <dgm:t>
        <a:bodyPr/>
        <a:lstStyle/>
        <a:p>
          <a:endParaRPr lang="ru-RU"/>
        </a:p>
      </dgm:t>
    </dgm:pt>
    <dgm:pt modelId="{3459B040-1FB3-43CC-8E7B-82AAF4506CB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контекстные задачи</a:t>
          </a:r>
          <a:endParaRPr lang="ru-RU" b="1" dirty="0">
            <a:solidFill>
              <a:schemeClr val="tx1"/>
            </a:solidFill>
          </a:endParaRPr>
        </a:p>
      </dgm:t>
    </dgm:pt>
    <dgm:pt modelId="{4DD29EF9-332A-4CC9-8FC4-0B1B03E048D0}" type="parTrans" cxnId="{9324AA69-2227-4697-BB79-969137F91168}">
      <dgm:prSet/>
      <dgm:spPr/>
      <dgm:t>
        <a:bodyPr/>
        <a:lstStyle/>
        <a:p>
          <a:endParaRPr lang="ru-RU"/>
        </a:p>
      </dgm:t>
    </dgm:pt>
    <dgm:pt modelId="{436718C5-F508-4062-BD85-7B6A9F3F5310}" type="sibTrans" cxnId="{9324AA69-2227-4697-BB79-969137F91168}">
      <dgm:prSet/>
      <dgm:spPr/>
      <dgm:t>
        <a:bodyPr/>
        <a:lstStyle/>
        <a:p>
          <a:endParaRPr lang="ru-RU"/>
        </a:p>
      </dgm:t>
    </dgm:pt>
    <dgm:pt modelId="{7C25E5F9-E1CF-480B-9407-79FB9B3DFF7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ситуационные задания</a:t>
          </a:r>
          <a:endParaRPr lang="ru-RU" b="1" dirty="0">
            <a:solidFill>
              <a:schemeClr val="tx1"/>
            </a:solidFill>
          </a:endParaRPr>
        </a:p>
      </dgm:t>
    </dgm:pt>
    <dgm:pt modelId="{3B94EFA7-7E8A-4A6F-B21C-CB98CFEC0B42}" type="parTrans" cxnId="{73137B90-3F0E-48A9-A8B1-3D2129BA3A97}">
      <dgm:prSet/>
      <dgm:spPr/>
      <dgm:t>
        <a:bodyPr/>
        <a:lstStyle/>
        <a:p>
          <a:endParaRPr lang="ru-RU"/>
        </a:p>
      </dgm:t>
    </dgm:pt>
    <dgm:pt modelId="{B774E170-162E-42C2-9EE5-D06A89A184C6}" type="sibTrans" cxnId="{73137B90-3F0E-48A9-A8B1-3D2129BA3A97}">
      <dgm:prSet/>
      <dgm:spPr/>
      <dgm:t>
        <a:bodyPr/>
        <a:lstStyle/>
        <a:p>
          <a:endParaRPr lang="ru-RU"/>
        </a:p>
      </dgm:t>
    </dgm:pt>
    <dgm:pt modelId="{047D2B32-EFE5-41DA-8BD9-43AE9FF81A40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компетентностно-ориентированные</a:t>
          </a:r>
          <a:r>
            <a:rPr lang="ru-RU" b="1" dirty="0" smtClean="0">
              <a:solidFill>
                <a:schemeClr val="tx1"/>
              </a:solidFill>
            </a:rPr>
            <a:t> тесты</a:t>
          </a:r>
          <a:endParaRPr lang="ru-RU" b="1" dirty="0">
            <a:solidFill>
              <a:schemeClr val="tx1"/>
            </a:solidFill>
          </a:endParaRPr>
        </a:p>
      </dgm:t>
    </dgm:pt>
    <dgm:pt modelId="{0567911A-9933-4D4D-993D-9D3CB18CB3B9}" type="parTrans" cxnId="{CEC420FC-BAE4-4F2F-9D07-B0A8BBE0715F}">
      <dgm:prSet/>
      <dgm:spPr/>
      <dgm:t>
        <a:bodyPr/>
        <a:lstStyle/>
        <a:p>
          <a:endParaRPr lang="ru-RU"/>
        </a:p>
      </dgm:t>
    </dgm:pt>
    <dgm:pt modelId="{C44A1E12-7432-467D-B57C-026860E3DAF3}" type="sibTrans" cxnId="{CEC420FC-BAE4-4F2F-9D07-B0A8BBE0715F}">
      <dgm:prSet/>
      <dgm:spPr/>
      <dgm:t>
        <a:bodyPr/>
        <a:lstStyle/>
        <a:p>
          <a:endParaRPr lang="ru-RU"/>
        </a:p>
      </dgm:t>
    </dgm:pt>
    <dgm:pt modelId="{78D74BC5-CF02-4AE4-A17B-23E95DC20D0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кейсы</a:t>
          </a:r>
          <a:endParaRPr lang="ru-RU" b="1" dirty="0">
            <a:solidFill>
              <a:schemeClr val="tx1"/>
            </a:solidFill>
          </a:endParaRPr>
        </a:p>
      </dgm:t>
    </dgm:pt>
    <dgm:pt modelId="{4DCC2B71-6A21-4AE2-9356-4F9122391AE1}" type="parTrans" cxnId="{912FB949-EB39-4D3D-A66C-9D388C69E362}">
      <dgm:prSet/>
      <dgm:spPr/>
      <dgm:t>
        <a:bodyPr/>
        <a:lstStyle/>
        <a:p>
          <a:endParaRPr lang="ru-RU"/>
        </a:p>
      </dgm:t>
    </dgm:pt>
    <dgm:pt modelId="{98786411-B58C-417A-A16B-8F12BE4259D2}" type="sibTrans" cxnId="{912FB949-EB39-4D3D-A66C-9D388C69E362}">
      <dgm:prSet/>
      <dgm:spPr/>
      <dgm:t>
        <a:bodyPr/>
        <a:lstStyle/>
        <a:p>
          <a:endParaRPr lang="ru-RU"/>
        </a:p>
      </dgm:t>
    </dgm:pt>
    <dgm:pt modelId="{2F02290E-AE3C-4646-997B-38EA161C8481}" type="pres">
      <dgm:prSet presAssocID="{322D44E2-E283-4A96-9BEB-CD27C1B8B6F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56B5F5-C5FF-4FE6-AA8D-91944746FB2B}" type="pres">
      <dgm:prSet presAssocID="{EFAFB7B9-507A-4400-8BB6-78539EFDB34A}" presName="centerShape" presStyleLbl="node0" presStyleIdx="0" presStyleCnt="1"/>
      <dgm:spPr/>
      <dgm:t>
        <a:bodyPr/>
        <a:lstStyle/>
        <a:p>
          <a:endParaRPr lang="ru-RU"/>
        </a:p>
      </dgm:t>
    </dgm:pt>
    <dgm:pt modelId="{60873F75-12CE-43BE-9613-86D5FB11D4BE}" type="pres">
      <dgm:prSet presAssocID="{4DD29EF9-332A-4CC9-8FC4-0B1B03E048D0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AA2F6F16-0EA6-4701-9D8E-37CF5C90F2FB}" type="pres">
      <dgm:prSet presAssocID="{3459B040-1FB3-43CC-8E7B-82AAF4506CB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1FA10-9181-4413-B196-916D7CA41AAF}" type="pres">
      <dgm:prSet presAssocID="{3B94EFA7-7E8A-4A6F-B21C-CB98CFEC0B42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139D4E28-7694-4CCB-956C-A7C745F88719}" type="pres">
      <dgm:prSet presAssocID="{7C25E5F9-E1CF-480B-9407-79FB9B3DFF7C}" presName="node" presStyleLbl="node1" presStyleIdx="1" presStyleCnt="4" custRadScaleRad="101791" custRadScaleInc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FE946-6223-473B-884E-D5481A585EDD}" type="pres">
      <dgm:prSet presAssocID="{0567911A-9933-4D4D-993D-9D3CB18CB3B9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469E9AF9-FF68-4E8B-A7BC-486C0EDB00E9}" type="pres">
      <dgm:prSet presAssocID="{047D2B32-EFE5-41DA-8BD9-43AE9FF81A4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F7EC8-2B3E-4B63-BF81-DB09F76A432B}" type="pres">
      <dgm:prSet presAssocID="{4DCC2B71-6A21-4AE2-9356-4F9122391AE1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746A0C70-B725-40EF-9465-560054834D44}" type="pres">
      <dgm:prSet presAssocID="{78D74BC5-CF02-4AE4-A17B-23E95DC20D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4B0F18-143A-4B06-A1A8-78968CDCC75C}" type="presOf" srcId="{4DCC2B71-6A21-4AE2-9356-4F9122391AE1}" destId="{A62F7EC8-2B3E-4B63-BF81-DB09F76A432B}" srcOrd="0" destOrd="0" presId="urn:microsoft.com/office/officeart/2005/8/layout/radial4"/>
    <dgm:cxn modelId="{BF934453-88C7-424A-AE4F-92CDA2325CA1}" type="presOf" srcId="{4DD29EF9-332A-4CC9-8FC4-0B1B03E048D0}" destId="{60873F75-12CE-43BE-9613-86D5FB11D4BE}" srcOrd="0" destOrd="0" presId="urn:microsoft.com/office/officeart/2005/8/layout/radial4"/>
    <dgm:cxn modelId="{7329496D-FAE0-455B-9286-4B18D88D3646}" type="presOf" srcId="{322D44E2-E283-4A96-9BEB-CD27C1B8B6FD}" destId="{2F02290E-AE3C-4646-997B-38EA161C8481}" srcOrd="0" destOrd="0" presId="urn:microsoft.com/office/officeart/2005/8/layout/radial4"/>
    <dgm:cxn modelId="{7F5B598B-5A7E-4B60-8FED-F1B89A19D3F7}" type="presOf" srcId="{047D2B32-EFE5-41DA-8BD9-43AE9FF81A40}" destId="{469E9AF9-FF68-4E8B-A7BC-486C0EDB00E9}" srcOrd="0" destOrd="0" presId="urn:microsoft.com/office/officeart/2005/8/layout/radial4"/>
    <dgm:cxn modelId="{9324AA69-2227-4697-BB79-969137F91168}" srcId="{EFAFB7B9-507A-4400-8BB6-78539EFDB34A}" destId="{3459B040-1FB3-43CC-8E7B-82AAF4506CB0}" srcOrd="0" destOrd="0" parTransId="{4DD29EF9-332A-4CC9-8FC4-0B1B03E048D0}" sibTransId="{436718C5-F508-4062-BD85-7B6A9F3F5310}"/>
    <dgm:cxn modelId="{4307D68E-D4D3-4DCA-ACB4-A188CB85AFC0}" type="presOf" srcId="{78D74BC5-CF02-4AE4-A17B-23E95DC20D07}" destId="{746A0C70-B725-40EF-9465-560054834D44}" srcOrd="0" destOrd="0" presId="urn:microsoft.com/office/officeart/2005/8/layout/radial4"/>
    <dgm:cxn modelId="{8D5ED05E-B246-4EA5-9969-C2A1ACF566CC}" type="presOf" srcId="{0567911A-9933-4D4D-993D-9D3CB18CB3B9}" destId="{F16FE946-6223-473B-884E-D5481A585EDD}" srcOrd="0" destOrd="0" presId="urn:microsoft.com/office/officeart/2005/8/layout/radial4"/>
    <dgm:cxn modelId="{23BF6371-169E-469B-8F83-DEE863C1663B}" type="presOf" srcId="{7C25E5F9-E1CF-480B-9407-79FB9B3DFF7C}" destId="{139D4E28-7694-4CCB-956C-A7C745F88719}" srcOrd="0" destOrd="0" presId="urn:microsoft.com/office/officeart/2005/8/layout/radial4"/>
    <dgm:cxn modelId="{CEC420FC-BAE4-4F2F-9D07-B0A8BBE0715F}" srcId="{EFAFB7B9-507A-4400-8BB6-78539EFDB34A}" destId="{047D2B32-EFE5-41DA-8BD9-43AE9FF81A40}" srcOrd="2" destOrd="0" parTransId="{0567911A-9933-4D4D-993D-9D3CB18CB3B9}" sibTransId="{C44A1E12-7432-467D-B57C-026860E3DAF3}"/>
    <dgm:cxn modelId="{7D9ADFAF-F153-428F-82BD-ABF3A5652B2D}" type="presOf" srcId="{EFAFB7B9-507A-4400-8BB6-78539EFDB34A}" destId="{2B56B5F5-C5FF-4FE6-AA8D-91944746FB2B}" srcOrd="0" destOrd="0" presId="urn:microsoft.com/office/officeart/2005/8/layout/radial4"/>
    <dgm:cxn modelId="{73137B90-3F0E-48A9-A8B1-3D2129BA3A97}" srcId="{EFAFB7B9-507A-4400-8BB6-78539EFDB34A}" destId="{7C25E5F9-E1CF-480B-9407-79FB9B3DFF7C}" srcOrd="1" destOrd="0" parTransId="{3B94EFA7-7E8A-4A6F-B21C-CB98CFEC0B42}" sibTransId="{B774E170-162E-42C2-9EE5-D06A89A184C6}"/>
    <dgm:cxn modelId="{1B774118-2DC3-447E-B6E8-256659F8CCA9}" srcId="{322D44E2-E283-4A96-9BEB-CD27C1B8B6FD}" destId="{EFAFB7B9-507A-4400-8BB6-78539EFDB34A}" srcOrd="0" destOrd="0" parTransId="{36774B55-6B64-48A5-B3DD-DBC653D2DBC8}" sibTransId="{11EF2D3C-6586-4713-9687-3C1A0247A760}"/>
    <dgm:cxn modelId="{CE68BC56-B0B6-40C3-A57E-8474C99A8AD0}" type="presOf" srcId="{3459B040-1FB3-43CC-8E7B-82AAF4506CB0}" destId="{AA2F6F16-0EA6-4701-9D8E-37CF5C90F2FB}" srcOrd="0" destOrd="0" presId="urn:microsoft.com/office/officeart/2005/8/layout/radial4"/>
    <dgm:cxn modelId="{A72761CB-E13F-454D-B4E1-8350613F7948}" type="presOf" srcId="{3B94EFA7-7E8A-4A6F-B21C-CB98CFEC0B42}" destId="{BF01FA10-9181-4413-B196-916D7CA41AAF}" srcOrd="0" destOrd="0" presId="urn:microsoft.com/office/officeart/2005/8/layout/radial4"/>
    <dgm:cxn modelId="{912FB949-EB39-4D3D-A66C-9D388C69E362}" srcId="{EFAFB7B9-507A-4400-8BB6-78539EFDB34A}" destId="{78D74BC5-CF02-4AE4-A17B-23E95DC20D07}" srcOrd="3" destOrd="0" parTransId="{4DCC2B71-6A21-4AE2-9356-4F9122391AE1}" sibTransId="{98786411-B58C-417A-A16B-8F12BE4259D2}"/>
    <dgm:cxn modelId="{10824752-C328-46A5-9181-DC4F9FAE1D47}" type="presParOf" srcId="{2F02290E-AE3C-4646-997B-38EA161C8481}" destId="{2B56B5F5-C5FF-4FE6-AA8D-91944746FB2B}" srcOrd="0" destOrd="0" presId="urn:microsoft.com/office/officeart/2005/8/layout/radial4"/>
    <dgm:cxn modelId="{61815046-BF8A-4D5D-9A9A-42B9D842D4C1}" type="presParOf" srcId="{2F02290E-AE3C-4646-997B-38EA161C8481}" destId="{60873F75-12CE-43BE-9613-86D5FB11D4BE}" srcOrd="1" destOrd="0" presId="urn:microsoft.com/office/officeart/2005/8/layout/radial4"/>
    <dgm:cxn modelId="{E9689881-0E8C-478C-84A6-5788CDF2A4C1}" type="presParOf" srcId="{2F02290E-AE3C-4646-997B-38EA161C8481}" destId="{AA2F6F16-0EA6-4701-9D8E-37CF5C90F2FB}" srcOrd="2" destOrd="0" presId="urn:microsoft.com/office/officeart/2005/8/layout/radial4"/>
    <dgm:cxn modelId="{CA61AFB6-E002-4248-9CF5-2E37B5F0FD7F}" type="presParOf" srcId="{2F02290E-AE3C-4646-997B-38EA161C8481}" destId="{BF01FA10-9181-4413-B196-916D7CA41AAF}" srcOrd="3" destOrd="0" presId="urn:microsoft.com/office/officeart/2005/8/layout/radial4"/>
    <dgm:cxn modelId="{073938C2-134B-43B8-AA1B-2636C016FD4E}" type="presParOf" srcId="{2F02290E-AE3C-4646-997B-38EA161C8481}" destId="{139D4E28-7694-4CCB-956C-A7C745F88719}" srcOrd="4" destOrd="0" presId="urn:microsoft.com/office/officeart/2005/8/layout/radial4"/>
    <dgm:cxn modelId="{F33E9D68-1595-41CB-8DE6-1EF71723C9B5}" type="presParOf" srcId="{2F02290E-AE3C-4646-997B-38EA161C8481}" destId="{F16FE946-6223-473B-884E-D5481A585EDD}" srcOrd="5" destOrd="0" presId="urn:microsoft.com/office/officeart/2005/8/layout/radial4"/>
    <dgm:cxn modelId="{9ED2A38D-B307-498A-B706-815D05AE8652}" type="presParOf" srcId="{2F02290E-AE3C-4646-997B-38EA161C8481}" destId="{469E9AF9-FF68-4E8B-A7BC-486C0EDB00E9}" srcOrd="6" destOrd="0" presId="urn:microsoft.com/office/officeart/2005/8/layout/radial4"/>
    <dgm:cxn modelId="{44C0ACFA-E2B1-4206-9F5C-13D166B2FB90}" type="presParOf" srcId="{2F02290E-AE3C-4646-997B-38EA161C8481}" destId="{A62F7EC8-2B3E-4B63-BF81-DB09F76A432B}" srcOrd="7" destOrd="0" presId="urn:microsoft.com/office/officeart/2005/8/layout/radial4"/>
    <dgm:cxn modelId="{CB99DF11-96FC-46FE-96DB-C60526F92159}" type="presParOf" srcId="{2F02290E-AE3C-4646-997B-38EA161C8481}" destId="{746A0C70-B725-40EF-9465-560054834D44}" srcOrd="8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C441A7-4E06-467F-B5B0-901FA99AFB9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1406AA-7FAE-4786-B0BD-F7A61B519A6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ИНСТРУМЕНТАРИЙ ИЗМЕРЕНИЯ И ОЦЕНИВАНИЯ</a:t>
          </a:r>
          <a:endParaRPr lang="ru-RU" b="1" dirty="0"/>
        </a:p>
      </dgm:t>
    </dgm:pt>
    <dgm:pt modelId="{D965A834-905C-4AB3-9976-56A064A8FFB9}" type="parTrans" cxnId="{2A8C551B-2AC3-4B85-8735-F9CFFB9EA648}">
      <dgm:prSet/>
      <dgm:spPr/>
      <dgm:t>
        <a:bodyPr/>
        <a:lstStyle/>
        <a:p>
          <a:endParaRPr lang="ru-RU"/>
        </a:p>
      </dgm:t>
    </dgm:pt>
    <dgm:pt modelId="{3F4F3AB3-A750-41A0-A3F0-A67BCBBEA40B}" type="sibTrans" cxnId="{2A8C551B-2AC3-4B85-8735-F9CFFB9EA648}">
      <dgm:prSet/>
      <dgm:spPr/>
      <dgm:t>
        <a:bodyPr/>
        <a:lstStyle/>
        <a:p>
          <a:endParaRPr lang="ru-RU"/>
        </a:p>
      </dgm:t>
    </dgm:pt>
    <dgm:pt modelId="{D27CE7B7-27C8-4FBF-93AD-4F2BC122D99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НАКОПИТЕЛЬНАЯ СИСТЕМА УЧЕТА РЕЗУЛЬТАТОВ</a:t>
          </a:r>
          <a:endParaRPr lang="ru-RU" b="1" dirty="0"/>
        </a:p>
      </dgm:t>
    </dgm:pt>
    <dgm:pt modelId="{E8ED2240-FD1A-4965-83E4-204DA11DA7B5}" type="parTrans" cxnId="{2B3EDFE3-D7E9-4722-9517-8B627A0820C0}">
      <dgm:prSet/>
      <dgm:spPr/>
      <dgm:t>
        <a:bodyPr/>
        <a:lstStyle/>
        <a:p>
          <a:endParaRPr lang="ru-RU"/>
        </a:p>
      </dgm:t>
    </dgm:pt>
    <dgm:pt modelId="{5B5D21AF-E658-4191-B9A4-2D17602AB7B8}" type="sibTrans" cxnId="{2B3EDFE3-D7E9-4722-9517-8B627A0820C0}">
      <dgm:prSet/>
      <dgm:spPr/>
      <dgm:t>
        <a:bodyPr/>
        <a:lstStyle/>
        <a:p>
          <a:endParaRPr lang="ru-RU"/>
        </a:p>
      </dgm:t>
    </dgm:pt>
    <dgm:pt modelId="{CA45BAE1-81A3-44AA-ADE2-84D12C10E86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ВЫЧИСЛЕНИЕ РЕЙТИНГА</a:t>
          </a:r>
          <a:endParaRPr lang="ru-RU" b="1" dirty="0"/>
        </a:p>
      </dgm:t>
    </dgm:pt>
    <dgm:pt modelId="{AF207B2A-6292-464F-9617-ECD70A80A15A}" type="parTrans" cxnId="{9B60A6B8-B462-4FD1-B276-E444AC76807B}">
      <dgm:prSet/>
      <dgm:spPr/>
      <dgm:t>
        <a:bodyPr/>
        <a:lstStyle/>
        <a:p>
          <a:endParaRPr lang="ru-RU"/>
        </a:p>
      </dgm:t>
    </dgm:pt>
    <dgm:pt modelId="{F970CDAC-B934-4C9C-A771-5E86F016E318}" type="sibTrans" cxnId="{9B60A6B8-B462-4FD1-B276-E444AC76807B}">
      <dgm:prSet/>
      <dgm:spPr/>
      <dgm:t>
        <a:bodyPr/>
        <a:lstStyle/>
        <a:p>
          <a:endParaRPr lang="ru-RU"/>
        </a:p>
      </dgm:t>
    </dgm:pt>
    <dgm:pt modelId="{93EA6BAF-C5F9-40D0-8C57-984C2A4EA16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ИНТЕРПРЕТАЦИЯ РЕЙТИНГОВОГО БАЛЛА</a:t>
          </a:r>
          <a:endParaRPr lang="ru-RU" b="1" dirty="0"/>
        </a:p>
      </dgm:t>
    </dgm:pt>
    <dgm:pt modelId="{15996469-E56C-474D-A8BB-48310D8D285D}" type="parTrans" cxnId="{7B1DF3D9-969D-4B97-9725-359134325DD4}">
      <dgm:prSet/>
      <dgm:spPr/>
      <dgm:t>
        <a:bodyPr/>
        <a:lstStyle/>
        <a:p>
          <a:endParaRPr lang="ru-RU"/>
        </a:p>
      </dgm:t>
    </dgm:pt>
    <dgm:pt modelId="{7048EFE0-08E0-4151-B564-9A5C8A72670B}" type="sibTrans" cxnId="{7B1DF3D9-969D-4B97-9725-359134325DD4}">
      <dgm:prSet/>
      <dgm:spPr/>
      <dgm:t>
        <a:bodyPr/>
        <a:lstStyle/>
        <a:p>
          <a:endParaRPr lang="ru-RU"/>
        </a:p>
      </dgm:t>
    </dgm:pt>
    <dgm:pt modelId="{A8818E27-6230-4672-A00B-F3A6A9A34EC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УРОВЕНЬ ОБРАЗОВАТЕЛЬНЫХ ДОСТИЖЕНИЙ</a:t>
          </a:r>
          <a:endParaRPr lang="ru-RU" b="1" dirty="0"/>
        </a:p>
      </dgm:t>
    </dgm:pt>
    <dgm:pt modelId="{626887AF-0F22-4221-B14C-B7AF3DF12704}" type="parTrans" cxnId="{FAFDC23E-E76D-4472-8B34-B391663B614E}">
      <dgm:prSet/>
      <dgm:spPr/>
      <dgm:t>
        <a:bodyPr/>
        <a:lstStyle/>
        <a:p>
          <a:endParaRPr lang="ru-RU"/>
        </a:p>
      </dgm:t>
    </dgm:pt>
    <dgm:pt modelId="{46BBD67E-13E7-4057-A887-5419A48E8A5A}" type="sibTrans" cxnId="{FAFDC23E-E76D-4472-8B34-B391663B614E}">
      <dgm:prSet/>
      <dgm:spPr/>
      <dgm:t>
        <a:bodyPr/>
        <a:lstStyle/>
        <a:p>
          <a:endParaRPr lang="ru-RU"/>
        </a:p>
      </dgm:t>
    </dgm:pt>
    <dgm:pt modelId="{10BFA3E9-9757-4468-BA4F-A9E2F2E12FAC}" type="pres">
      <dgm:prSet presAssocID="{DAC441A7-4E06-467F-B5B0-901FA99AFB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10C607-44F4-4EE5-B4E5-21CBEFCB4B3A}" type="pres">
      <dgm:prSet presAssocID="{8A1406AA-7FAE-4786-B0BD-F7A61B519A6D}" presName="node" presStyleLbl="node1" presStyleIdx="0" presStyleCnt="5" custLinFactNeighborX="1849" custLinFactNeighborY="-3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E5074-D184-4183-8A7D-18C8B56D2099}" type="pres">
      <dgm:prSet presAssocID="{3F4F3AB3-A750-41A0-A3F0-A67BCBBEA40B}" presName="sibTrans" presStyleLbl="sibTrans2D1" presStyleIdx="0" presStyleCnt="4"/>
      <dgm:spPr/>
      <dgm:t>
        <a:bodyPr/>
        <a:lstStyle/>
        <a:p>
          <a:endParaRPr lang="ru-RU"/>
        </a:p>
      </dgm:t>
    </dgm:pt>
    <dgm:pt modelId="{9413A51D-A62F-49BE-AB12-17DFFC03DFF9}" type="pres">
      <dgm:prSet presAssocID="{3F4F3AB3-A750-41A0-A3F0-A67BCBBEA40B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6BDE77BF-001E-4453-B7A1-D63FE442CF88}" type="pres">
      <dgm:prSet presAssocID="{D27CE7B7-27C8-4FBF-93AD-4F2BC122D99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122A2-483E-41F1-80FF-D93C06E57826}" type="pres">
      <dgm:prSet presAssocID="{5B5D21AF-E658-4191-B9A4-2D17602AB7B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3D17BAF-7671-40F7-9735-E9E74CE7E196}" type="pres">
      <dgm:prSet presAssocID="{5B5D21AF-E658-4191-B9A4-2D17602AB7B8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B8D4A8E-266B-4353-B8A1-E72CF2E0653D}" type="pres">
      <dgm:prSet presAssocID="{CA45BAE1-81A3-44AA-ADE2-84D12C10E86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1447B-3204-41ED-AD0F-9E4F855F21EB}" type="pres">
      <dgm:prSet presAssocID="{F970CDAC-B934-4C9C-A771-5E86F016E318}" presName="sibTrans" presStyleLbl="sibTrans2D1" presStyleIdx="2" presStyleCnt="4"/>
      <dgm:spPr/>
      <dgm:t>
        <a:bodyPr/>
        <a:lstStyle/>
        <a:p>
          <a:endParaRPr lang="ru-RU"/>
        </a:p>
      </dgm:t>
    </dgm:pt>
    <dgm:pt modelId="{0F092D74-6DD4-488C-BA83-907060B7B977}" type="pres">
      <dgm:prSet presAssocID="{F970CDAC-B934-4C9C-A771-5E86F016E318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70FDA301-385E-401F-B3E0-1DEFCCE5855D}" type="pres">
      <dgm:prSet presAssocID="{93EA6BAF-C5F9-40D0-8C57-984C2A4EA16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6742A-A3FE-4E35-929D-0AF2FFF80FBD}" type="pres">
      <dgm:prSet presAssocID="{7048EFE0-08E0-4151-B564-9A5C8A72670B}" presName="sibTrans" presStyleLbl="sibTrans2D1" presStyleIdx="3" presStyleCnt="4"/>
      <dgm:spPr/>
      <dgm:t>
        <a:bodyPr/>
        <a:lstStyle/>
        <a:p>
          <a:endParaRPr lang="ru-RU"/>
        </a:p>
      </dgm:t>
    </dgm:pt>
    <dgm:pt modelId="{22A4B391-EA95-4D07-AB12-B1D5D50800DC}" type="pres">
      <dgm:prSet presAssocID="{7048EFE0-08E0-4151-B564-9A5C8A72670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CAE8931C-3385-4ED7-972B-986C4AB0E79E}" type="pres">
      <dgm:prSet presAssocID="{A8818E27-6230-4672-A00B-F3A6A9A34EC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17A4AF-8D62-40AE-AA38-EEC2CBB833C5}" type="presOf" srcId="{DAC441A7-4E06-467F-B5B0-901FA99AFB96}" destId="{10BFA3E9-9757-4468-BA4F-A9E2F2E12FAC}" srcOrd="0" destOrd="0" presId="urn:microsoft.com/office/officeart/2005/8/layout/process5"/>
    <dgm:cxn modelId="{9808CF71-F7C8-4F54-9401-888845A7E1E7}" type="presOf" srcId="{CA45BAE1-81A3-44AA-ADE2-84D12C10E86B}" destId="{DB8D4A8E-266B-4353-B8A1-E72CF2E0653D}" srcOrd="0" destOrd="0" presId="urn:microsoft.com/office/officeart/2005/8/layout/process5"/>
    <dgm:cxn modelId="{A212BB8B-20D1-446F-9113-A7C6F84CC8B6}" type="presOf" srcId="{3F4F3AB3-A750-41A0-A3F0-A67BCBBEA40B}" destId="{9413A51D-A62F-49BE-AB12-17DFFC03DFF9}" srcOrd="1" destOrd="0" presId="urn:microsoft.com/office/officeart/2005/8/layout/process5"/>
    <dgm:cxn modelId="{FFC71226-5731-44FF-BEAC-5A08FAAA50F5}" type="presOf" srcId="{8A1406AA-7FAE-4786-B0BD-F7A61B519A6D}" destId="{0A10C607-44F4-4EE5-B4E5-21CBEFCB4B3A}" srcOrd="0" destOrd="0" presId="urn:microsoft.com/office/officeart/2005/8/layout/process5"/>
    <dgm:cxn modelId="{27210FC7-F4C7-4F08-8C58-EF6B13F08DA2}" type="presOf" srcId="{F970CDAC-B934-4C9C-A771-5E86F016E318}" destId="{AC81447B-3204-41ED-AD0F-9E4F855F21EB}" srcOrd="0" destOrd="0" presId="urn:microsoft.com/office/officeart/2005/8/layout/process5"/>
    <dgm:cxn modelId="{F2E8686A-C57D-4B30-8AD8-791F89405B0A}" type="presOf" srcId="{93EA6BAF-C5F9-40D0-8C57-984C2A4EA164}" destId="{70FDA301-385E-401F-B3E0-1DEFCCE5855D}" srcOrd="0" destOrd="0" presId="urn:microsoft.com/office/officeart/2005/8/layout/process5"/>
    <dgm:cxn modelId="{2A8C551B-2AC3-4B85-8735-F9CFFB9EA648}" srcId="{DAC441A7-4E06-467F-B5B0-901FA99AFB96}" destId="{8A1406AA-7FAE-4786-B0BD-F7A61B519A6D}" srcOrd="0" destOrd="0" parTransId="{D965A834-905C-4AB3-9976-56A064A8FFB9}" sibTransId="{3F4F3AB3-A750-41A0-A3F0-A67BCBBEA40B}"/>
    <dgm:cxn modelId="{7B1DF3D9-969D-4B97-9725-359134325DD4}" srcId="{DAC441A7-4E06-467F-B5B0-901FA99AFB96}" destId="{93EA6BAF-C5F9-40D0-8C57-984C2A4EA164}" srcOrd="3" destOrd="0" parTransId="{15996469-E56C-474D-A8BB-48310D8D285D}" sibTransId="{7048EFE0-08E0-4151-B564-9A5C8A72670B}"/>
    <dgm:cxn modelId="{25319BE7-04CB-48D6-9242-BD8A5CF14782}" type="presOf" srcId="{7048EFE0-08E0-4151-B564-9A5C8A72670B}" destId="{22A4B391-EA95-4D07-AB12-B1D5D50800DC}" srcOrd="1" destOrd="0" presId="urn:microsoft.com/office/officeart/2005/8/layout/process5"/>
    <dgm:cxn modelId="{FAFDC23E-E76D-4472-8B34-B391663B614E}" srcId="{DAC441A7-4E06-467F-B5B0-901FA99AFB96}" destId="{A8818E27-6230-4672-A00B-F3A6A9A34ECB}" srcOrd="4" destOrd="0" parTransId="{626887AF-0F22-4221-B14C-B7AF3DF12704}" sibTransId="{46BBD67E-13E7-4057-A887-5419A48E8A5A}"/>
    <dgm:cxn modelId="{674FF2BC-8D2E-43F5-93C1-F10959683517}" type="presOf" srcId="{3F4F3AB3-A750-41A0-A3F0-A67BCBBEA40B}" destId="{1EFE5074-D184-4183-8A7D-18C8B56D2099}" srcOrd="0" destOrd="0" presId="urn:microsoft.com/office/officeart/2005/8/layout/process5"/>
    <dgm:cxn modelId="{A50EC1A3-1417-45FC-9D3C-D763A87E01B5}" type="presOf" srcId="{5B5D21AF-E658-4191-B9A4-2D17602AB7B8}" destId="{43A122A2-483E-41F1-80FF-D93C06E57826}" srcOrd="0" destOrd="0" presId="urn:microsoft.com/office/officeart/2005/8/layout/process5"/>
    <dgm:cxn modelId="{9B60A6B8-B462-4FD1-B276-E444AC76807B}" srcId="{DAC441A7-4E06-467F-B5B0-901FA99AFB96}" destId="{CA45BAE1-81A3-44AA-ADE2-84D12C10E86B}" srcOrd="2" destOrd="0" parTransId="{AF207B2A-6292-464F-9617-ECD70A80A15A}" sibTransId="{F970CDAC-B934-4C9C-A771-5E86F016E318}"/>
    <dgm:cxn modelId="{E5C80A01-5878-4B9F-8907-FBA5FC1A712A}" type="presOf" srcId="{5B5D21AF-E658-4191-B9A4-2D17602AB7B8}" destId="{F3D17BAF-7671-40F7-9735-E9E74CE7E196}" srcOrd="1" destOrd="0" presId="urn:microsoft.com/office/officeart/2005/8/layout/process5"/>
    <dgm:cxn modelId="{6543C4A4-F8C7-4E91-B2D6-2DD705BB5160}" type="presOf" srcId="{D27CE7B7-27C8-4FBF-93AD-4F2BC122D993}" destId="{6BDE77BF-001E-4453-B7A1-D63FE442CF88}" srcOrd="0" destOrd="0" presId="urn:microsoft.com/office/officeart/2005/8/layout/process5"/>
    <dgm:cxn modelId="{57D6DCAE-5847-427F-8CB6-7DDC544485AB}" type="presOf" srcId="{7048EFE0-08E0-4151-B564-9A5C8A72670B}" destId="{9906742A-A3FE-4E35-929D-0AF2FFF80FBD}" srcOrd="0" destOrd="0" presId="urn:microsoft.com/office/officeart/2005/8/layout/process5"/>
    <dgm:cxn modelId="{2B3EDFE3-D7E9-4722-9517-8B627A0820C0}" srcId="{DAC441A7-4E06-467F-B5B0-901FA99AFB96}" destId="{D27CE7B7-27C8-4FBF-93AD-4F2BC122D993}" srcOrd="1" destOrd="0" parTransId="{E8ED2240-FD1A-4965-83E4-204DA11DA7B5}" sibTransId="{5B5D21AF-E658-4191-B9A4-2D17602AB7B8}"/>
    <dgm:cxn modelId="{9FD9AA5A-D736-4F16-9575-6B542C4D37F7}" type="presOf" srcId="{A8818E27-6230-4672-A00B-F3A6A9A34ECB}" destId="{CAE8931C-3385-4ED7-972B-986C4AB0E79E}" srcOrd="0" destOrd="0" presId="urn:microsoft.com/office/officeart/2005/8/layout/process5"/>
    <dgm:cxn modelId="{B7E9AAC5-1512-42D4-B909-BCEFA574AE62}" type="presOf" srcId="{F970CDAC-B934-4C9C-A771-5E86F016E318}" destId="{0F092D74-6DD4-488C-BA83-907060B7B977}" srcOrd="1" destOrd="0" presId="urn:microsoft.com/office/officeart/2005/8/layout/process5"/>
    <dgm:cxn modelId="{DF2CEDBA-961A-4EDC-9F32-27CAB9FA285C}" type="presParOf" srcId="{10BFA3E9-9757-4468-BA4F-A9E2F2E12FAC}" destId="{0A10C607-44F4-4EE5-B4E5-21CBEFCB4B3A}" srcOrd="0" destOrd="0" presId="urn:microsoft.com/office/officeart/2005/8/layout/process5"/>
    <dgm:cxn modelId="{B52E6A2E-8FC8-4F61-BB3A-FBB3E4ADCF9C}" type="presParOf" srcId="{10BFA3E9-9757-4468-BA4F-A9E2F2E12FAC}" destId="{1EFE5074-D184-4183-8A7D-18C8B56D2099}" srcOrd="1" destOrd="0" presId="urn:microsoft.com/office/officeart/2005/8/layout/process5"/>
    <dgm:cxn modelId="{6FEF37D4-7154-4FF5-A6DA-81F9D8AD0488}" type="presParOf" srcId="{1EFE5074-D184-4183-8A7D-18C8B56D2099}" destId="{9413A51D-A62F-49BE-AB12-17DFFC03DFF9}" srcOrd="0" destOrd="0" presId="urn:microsoft.com/office/officeart/2005/8/layout/process5"/>
    <dgm:cxn modelId="{D4CF281B-AE25-4D3A-B2DA-04785C8D0CD7}" type="presParOf" srcId="{10BFA3E9-9757-4468-BA4F-A9E2F2E12FAC}" destId="{6BDE77BF-001E-4453-B7A1-D63FE442CF88}" srcOrd="2" destOrd="0" presId="urn:microsoft.com/office/officeart/2005/8/layout/process5"/>
    <dgm:cxn modelId="{21D555A1-536A-47F6-B80B-73D9DAC93C1A}" type="presParOf" srcId="{10BFA3E9-9757-4468-BA4F-A9E2F2E12FAC}" destId="{43A122A2-483E-41F1-80FF-D93C06E57826}" srcOrd="3" destOrd="0" presId="urn:microsoft.com/office/officeart/2005/8/layout/process5"/>
    <dgm:cxn modelId="{40115CCF-49E1-4D0C-95B8-C995F927A007}" type="presParOf" srcId="{43A122A2-483E-41F1-80FF-D93C06E57826}" destId="{F3D17BAF-7671-40F7-9735-E9E74CE7E196}" srcOrd="0" destOrd="0" presId="urn:microsoft.com/office/officeart/2005/8/layout/process5"/>
    <dgm:cxn modelId="{25C8F318-3E1E-4DFE-8337-1A0F38DB0D20}" type="presParOf" srcId="{10BFA3E9-9757-4468-BA4F-A9E2F2E12FAC}" destId="{DB8D4A8E-266B-4353-B8A1-E72CF2E0653D}" srcOrd="4" destOrd="0" presId="urn:microsoft.com/office/officeart/2005/8/layout/process5"/>
    <dgm:cxn modelId="{8E6F74AA-FC42-4F3C-A1BB-6C21C7976483}" type="presParOf" srcId="{10BFA3E9-9757-4468-BA4F-A9E2F2E12FAC}" destId="{AC81447B-3204-41ED-AD0F-9E4F855F21EB}" srcOrd="5" destOrd="0" presId="urn:microsoft.com/office/officeart/2005/8/layout/process5"/>
    <dgm:cxn modelId="{C735A99B-AF80-4AE0-B078-251522721AB3}" type="presParOf" srcId="{AC81447B-3204-41ED-AD0F-9E4F855F21EB}" destId="{0F092D74-6DD4-488C-BA83-907060B7B977}" srcOrd="0" destOrd="0" presId="urn:microsoft.com/office/officeart/2005/8/layout/process5"/>
    <dgm:cxn modelId="{A91DCC34-5674-4A82-89DC-503F529DA618}" type="presParOf" srcId="{10BFA3E9-9757-4468-BA4F-A9E2F2E12FAC}" destId="{70FDA301-385E-401F-B3E0-1DEFCCE5855D}" srcOrd="6" destOrd="0" presId="urn:microsoft.com/office/officeart/2005/8/layout/process5"/>
    <dgm:cxn modelId="{9CB24187-EC4B-4233-919B-DF316388EC7C}" type="presParOf" srcId="{10BFA3E9-9757-4468-BA4F-A9E2F2E12FAC}" destId="{9906742A-A3FE-4E35-929D-0AF2FFF80FBD}" srcOrd="7" destOrd="0" presId="urn:microsoft.com/office/officeart/2005/8/layout/process5"/>
    <dgm:cxn modelId="{6F190BFD-BBED-41DC-82DB-54FF3ECDC1BA}" type="presParOf" srcId="{9906742A-A3FE-4E35-929D-0AF2FFF80FBD}" destId="{22A4B391-EA95-4D07-AB12-B1D5D50800DC}" srcOrd="0" destOrd="0" presId="urn:microsoft.com/office/officeart/2005/8/layout/process5"/>
    <dgm:cxn modelId="{A24A66DE-E137-43B9-9548-636C2FAED963}" type="presParOf" srcId="{10BFA3E9-9757-4468-BA4F-A9E2F2E12FAC}" destId="{CAE8931C-3385-4ED7-972B-986C4AB0E79E}" srcOrd="8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1A508-3901-465A-9B15-DE13A66A4C98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A6E1E-0C76-4E3D-AA50-E4A649847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ru-RU" altLang="ja-JP" smtClean="0"/>
              <a:t>Образец подзаголовка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ru-RU" altLang="ja-JP" smtClean="0"/>
              <a:t>Образец подзаголовка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ru-RU" altLang="ja-JP" smtClean="0"/>
              <a:t>Вставка рисунка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142984"/>
            <a:ext cx="7086600" cy="256065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ОЦЕНКА ОБРАЗОВАТЕЛЬНЫХ ДОСТИЖЕНИЙ ШКОЛЬНИКОВ ПРИ ЛИЧНОСТНО-ОРИЕНТИРОВАННОМ ОБУЧЕНИИ ХИМИИ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286256"/>
            <a:ext cx="4432300" cy="1752600"/>
          </a:xfrm>
        </p:spPr>
        <p:txBody>
          <a:bodyPr/>
          <a:lstStyle/>
          <a:p>
            <a:r>
              <a:rPr lang="ru-RU" dirty="0" smtClean="0"/>
              <a:t>АБРАМКИНА Л.М., </a:t>
            </a:r>
          </a:p>
          <a:p>
            <a:r>
              <a:rPr lang="ru-RU" dirty="0" smtClean="0"/>
              <a:t>ГБОУ гимназия № 1522, г. Москва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7145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МОДЕЛЬ ИЗМЕРЕНИЯ УРОВНЯ ОБРАЗОВАТЕЛЬНЫХ ДОСТИЖЕНИЙ ОБУЧАЮЩИХСЯ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14488"/>
          <a:ext cx="8766175" cy="514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НОВАЯ СИСТЕМА ОЦЕНКИ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комплексный подход к оцениванию предметных,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личностных результатов образования;</a:t>
            </a:r>
          </a:p>
          <a:p>
            <a:r>
              <a:rPr lang="ru-RU" dirty="0" smtClean="0"/>
              <a:t>оценка динамики индивидуальных достижений обучающихся;</a:t>
            </a:r>
          </a:p>
          <a:p>
            <a:r>
              <a:rPr lang="ru-RU" dirty="0" smtClean="0"/>
              <a:t>использование разнообразных форм, методов и средств оценивания, взаимно дополняющих друг друга;</a:t>
            </a:r>
          </a:p>
          <a:p>
            <a:r>
              <a:rPr lang="ru-RU" dirty="0" err="1" smtClean="0"/>
              <a:t>шкалирование</a:t>
            </a:r>
            <a:r>
              <a:rPr lang="ru-RU" dirty="0" smtClean="0"/>
              <a:t> и интерпретация результатов педагогического контроля.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01952"/>
            <a:ext cx="9144000" cy="42245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939784"/>
          </a:xfrm>
        </p:spPr>
        <p:txBody>
          <a:bodyPr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6" descr="41d2d60ca1bf0ce9e55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3214710" cy="481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86100" y="1071546"/>
            <a:ext cx="5857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«Уже в школе дети должны получить возможность раскрыть свои способности, подготовиться к жизни </a:t>
            </a:r>
          </a:p>
          <a:p>
            <a:r>
              <a:rPr lang="ru-RU" sz="3600" dirty="0" smtClean="0"/>
              <a:t>в высокотехнологичном конкурентном мире».</a:t>
            </a:r>
          </a:p>
          <a:p>
            <a:r>
              <a:rPr lang="ru-RU" sz="3600" dirty="0" smtClean="0"/>
              <a:t>               </a:t>
            </a:r>
            <a:r>
              <a:rPr lang="ru-RU" sz="2800" dirty="0" smtClean="0"/>
              <a:t>Д.А. Медведев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901825"/>
          <a:ext cx="9144000" cy="4224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 descr="007dbf48c49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214290"/>
            <a:ext cx="2160999" cy="288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ЛИЧНОСТНО ОРИЕНТИРОВАННОЕ ОБУЧЕНИЕ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901825"/>
          <a:ext cx="9001156" cy="4224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11" descr="Мальчикбезфон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3257550"/>
            <a:ext cx="17748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400" dirty="0" smtClean="0"/>
              <a:t>ЛИЧНОСТНО ОРИЕНТИРОВАННЫЕ ТЕХНОЛОГИИ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Педагогика сотрудничества</a:t>
            </a:r>
          </a:p>
          <a:p>
            <a:r>
              <a:rPr lang="ru-RU" dirty="0" smtClean="0"/>
              <a:t>Игровые технологии</a:t>
            </a:r>
          </a:p>
          <a:p>
            <a:r>
              <a:rPr lang="ru-RU" dirty="0" smtClean="0"/>
              <a:t>Проблемное обучение</a:t>
            </a:r>
          </a:p>
          <a:p>
            <a:r>
              <a:rPr lang="ru-RU" dirty="0" smtClean="0"/>
              <a:t>Технология современного проектного обучения</a:t>
            </a:r>
          </a:p>
          <a:p>
            <a:r>
              <a:rPr lang="ru-RU" dirty="0" err="1" smtClean="0"/>
              <a:t>Кейс-стади</a:t>
            </a:r>
            <a:r>
              <a:rPr lang="ru-RU" dirty="0" smtClean="0"/>
              <a:t> (</a:t>
            </a:r>
            <a:r>
              <a:rPr lang="en-US" dirty="0" smtClean="0"/>
              <a:t>case-study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Технологии уровневой дифференциации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ОЦЕНКА В СООТВЕТСТВИИ С НОВЫМ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Оценка образовательных достижений – это не только средство учёта количества и качества усвоения знаний, умений, навыков, но и показатель изменений в личностном развитии ребёнка.</a:t>
            </a:r>
          </a:p>
          <a:p>
            <a:pPr algn="just"/>
            <a:r>
              <a:rPr lang="ru-RU" dirty="0" smtClean="0"/>
              <a:t>Основной объект оценки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личностных результатов –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универсальных учебных действий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28600"/>
            <a:ext cx="900115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          ОЦЕНКА ОБРАЗОВАТЕЛЬНЫХ </a:t>
            </a:r>
            <a:br>
              <a:rPr lang="ru-RU" b="1" dirty="0" smtClean="0"/>
            </a:br>
            <a:r>
              <a:rPr lang="ru-RU" b="1" dirty="0" smtClean="0"/>
              <a:t>РЕЗУЛЬТАТОВ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6629400" cy="1143000"/>
          </a:xfrm>
        </p:spPr>
        <p:txBody>
          <a:bodyPr/>
          <a:lstStyle/>
          <a:p>
            <a:pPr algn="ctr"/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0"/>
          <a:ext cx="871543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ИНДИВИДУАЛЬНАЯ КАРТА РАЗВИТИЯ ШКОЛЬНИКА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2071678"/>
          <a:ext cx="8160528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000"/>
                <a:gridCol w="1401132"/>
                <a:gridCol w="1401132"/>
                <a:gridCol w="1401132"/>
                <a:gridCol w="14011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КЛАСС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КЛАСС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КЛАСС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КЛАСС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Мотивация</a:t>
                      </a:r>
                      <a:r>
                        <a:rPr lang="ru-RU" baseline="0" dirty="0" smtClean="0"/>
                        <a:t> к обучению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Работоспособность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Соблюдение норм и правил поведения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Готовность к выбору дальнейшей образовательной траектории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Коммуникабельность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Японская живопись</Template>
  <TotalTime>516</TotalTime>
  <Words>280</Words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YamatoPainting</vt:lpstr>
      <vt:lpstr>ОЦЕНКА ОБРАЗОВАТЕЛЬНЫХ ДОСТИЖЕНИЙ ШКОЛЬНИКОВ ПРИ ЛИЧНОСТНО-ОРИЕНТИРОВАННОМ ОБУЧЕНИИ ХИМИИ</vt:lpstr>
      <vt:lpstr>Слайд 2</vt:lpstr>
      <vt:lpstr>Слайд 3</vt:lpstr>
      <vt:lpstr>ЛИЧНОСТНО ОРИЕНТИРОВАННОЕ ОБУЧЕНИЕ</vt:lpstr>
      <vt:lpstr>ЛИЧНОСТНО ОРИЕНТИРОВАННЫЕ ТЕХНОЛОГИИ</vt:lpstr>
      <vt:lpstr>ОЦЕНКА В СООТВЕТСТВИИ С НОВЫМ ФГОС</vt:lpstr>
      <vt:lpstr>           ОЦЕНКА ОБРАЗОВАТЕЛЬНЫХ  РЕЗУЛЬТАТОВ</vt:lpstr>
      <vt:lpstr>Слайд 8</vt:lpstr>
      <vt:lpstr>ИНДИВИДУАЛЬНАЯ КАРТА РАЗВИТИЯ ШКОЛЬНИКА</vt:lpstr>
      <vt:lpstr>МОДЕЛЬ ИЗМЕРЕНИЯ УРОВНЯ ОБРАЗОВАТЕЛЬНЫХ ДОСТИЖЕНИЙ ОБУЧАЮЩИХСЯ</vt:lpstr>
      <vt:lpstr>НОВАЯ СИСТЕМА ОЦЕНКИ</vt:lpstr>
      <vt:lpstr>Слайд 12</vt:lpstr>
    </vt:vector>
  </TitlesOfParts>
  <Company>ГОУ Гимназия 1522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ОБРАЗОВАТЕЛЬНЫХ ДОСТИЖЕНИЙ ШКОЛЬНИКОВ ПРИ ЛИЧНОСТНО-ОРИЕНТИРОВАННОМ ОБУЧЕНИИ ХИМИИ</dc:title>
  <dc:creator>Абрамкина Людмила Михайловна</dc:creator>
  <cp:lastModifiedBy>Абрамкина Людмила Михайловна</cp:lastModifiedBy>
  <cp:revision>40</cp:revision>
  <dcterms:created xsi:type="dcterms:W3CDTF">2012-04-20T07:03:38Z</dcterms:created>
  <dcterms:modified xsi:type="dcterms:W3CDTF">2013-08-24T11:17:21Z</dcterms:modified>
</cp:coreProperties>
</file>