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70" r:id="rId9"/>
    <p:sldId id="273" r:id="rId10"/>
    <p:sldId id="272" r:id="rId11"/>
    <p:sldId id="257" r:id="rId12"/>
    <p:sldId id="268" r:id="rId13"/>
    <p:sldId id="271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5" autoAdjust="0"/>
  </p:normalViewPr>
  <p:slideViewPr>
    <p:cSldViewPr>
      <p:cViewPr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212976"/>
            <a:ext cx="7416824" cy="324036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Урок ИЗО в 6 классе по программе Б.М. </a:t>
            </a:r>
            <a:r>
              <a:rPr lang="ru-RU" sz="3600" dirty="0" err="1" smtClean="0">
                <a:solidFill>
                  <a:schemeClr val="tx1"/>
                </a:solidFill>
              </a:rPr>
              <a:t>Неменского</a:t>
            </a:r>
            <a:endParaRPr lang="ru-RU" sz="3600" dirty="0" smtClean="0">
              <a:solidFill>
                <a:schemeClr val="tx1"/>
              </a:solidFill>
            </a:endParaRPr>
          </a:p>
          <a:p>
            <a:pPr algn="r"/>
            <a:r>
              <a:rPr lang="ru-RU" sz="3600" dirty="0" smtClean="0">
                <a:solidFill>
                  <a:schemeClr val="tx1"/>
                </a:solidFill>
              </a:rPr>
              <a:t>Учитель ИЗО </a:t>
            </a:r>
          </a:p>
          <a:p>
            <a:pPr algn="r"/>
            <a:r>
              <a:rPr lang="ru-RU" sz="3600" dirty="0" smtClean="0">
                <a:solidFill>
                  <a:schemeClr val="tx1"/>
                </a:solidFill>
              </a:rPr>
              <a:t>МБОУ СОШ 10</a:t>
            </a:r>
          </a:p>
          <a:p>
            <a:pPr algn="r"/>
            <a:r>
              <a:rPr lang="ru-RU" sz="3600" dirty="0" err="1" smtClean="0">
                <a:solidFill>
                  <a:schemeClr val="tx1"/>
                </a:solidFill>
              </a:rPr>
              <a:t>г.Туапсе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>Изображение</a:t>
            </a: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4800" dirty="0" smtClean="0"/>
              <a:t> </a:t>
            </a:r>
            <a:r>
              <a:rPr lang="ru-RU" sz="5300" dirty="0" smtClean="0"/>
              <a:t>пространства</a:t>
            </a:r>
            <a:endParaRPr lang="ru-RU" sz="5300" dirty="0"/>
          </a:p>
        </p:txBody>
      </p:sp>
    </p:spTree>
    <p:extLst>
      <p:ext uri="{BB962C8B-B14F-4D97-AF65-F5344CB8AC3E}">
        <p14:creationId xmlns:p14="http://schemas.microsoft.com/office/powerpoint/2010/main" val="21613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512511" cy="1143000"/>
          </a:xfrm>
        </p:spPr>
        <p:txBody>
          <a:bodyPr/>
          <a:lstStyle/>
          <a:p>
            <a:pPr algn="ctr"/>
            <a:r>
              <a:rPr lang="ru-RU" sz="3600" dirty="0" smtClean="0"/>
              <a:t>Линейная перспектива</a:t>
            </a:r>
            <a:endParaRPr lang="ru-RU" sz="3600" dirty="0"/>
          </a:p>
        </p:txBody>
      </p:sp>
      <p:pic>
        <p:nvPicPr>
          <p:cNvPr id="4098" name="Picture 2" descr="C:\Users\username\Desktop\к конкурсу учитель года 2014\КОНКУРСНЫЙ УРОК ПЕРСПЕКТИВА\Линейная перспектива НАГЛЯД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3480"/>
            <a:ext cx="6624736" cy="561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25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ndrei\Downloads\березы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3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ndrei\Downloads\левитан зим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9" y="836712"/>
            <a:ext cx="8208912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4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512511" cy="1143000"/>
          </a:xfrm>
        </p:spPr>
        <p:txBody>
          <a:bodyPr/>
          <a:lstStyle/>
          <a:p>
            <a:pPr algn="ctr"/>
            <a:r>
              <a:rPr lang="ru-RU" sz="3600" dirty="0" smtClean="0"/>
              <a:t>Воздушная перспектива</a:t>
            </a:r>
            <a:endParaRPr lang="ru-RU" sz="3600" dirty="0"/>
          </a:p>
        </p:txBody>
      </p:sp>
      <p:pic>
        <p:nvPicPr>
          <p:cNvPr id="3" name="Рисунок 2" descr="C:\Users\Andrei\Downloads\перспектив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746702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70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5966666" cy="608280"/>
          </a:xfrm>
        </p:spPr>
        <p:txBody>
          <a:bodyPr/>
          <a:lstStyle/>
          <a:p>
            <a:pPr algn="ctr"/>
            <a:r>
              <a:rPr lang="ru-RU" sz="3600" dirty="0" smtClean="0"/>
              <a:t>Задание</a:t>
            </a:r>
            <a:endParaRPr lang="ru-RU" sz="36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3608" y="1988840"/>
            <a:ext cx="7632848" cy="4176464"/>
          </a:xfrm>
        </p:spPr>
        <p:txBody>
          <a:bodyPr>
            <a:normAutofit/>
          </a:bodyPr>
          <a:lstStyle/>
          <a:p>
            <a:pPr marL="341313" indent="-341313" algn="l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400" dirty="0" smtClean="0"/>
              <a:t>Изобразите пейзаж в графической технике.</a:t>
            </a:r>
          </a:p>
          <a:p>
            <a:pPr marL="341313" indent="-341313" algn="l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400" dirty="0" smtClean="0"/>
              <a:t>Передайте пространство: улицу, дорогу, лес вдалеке, ручеёк, речку и т.д.</a:t>
            </a:r>
          </a:p>
          <a:p>
            <a:pPr marL="341313" indent="-341313" algn="l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400" dirty="0" smtClean="0"/>
              <a:t>Формат А4 или А5.</a:t>
            </a:r>
          </a:p>
          <a:p>
            <a:pPr marL="341313" indent="-341313" algn="l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400" dirty="0" smtClean="0"/>
              <a:t>Простой карандаш или чёрная </a:t>
            </a:r>
            <a:r>
              <a:rPr lang="ru-RU" altLang="ru-RU" sz="2400" dirty="0" err="1" smtClean="0"/>
              <a:t>гелевая</a:t>
            </a:r>
            <a:r>
              <a:rPr lang="ru-RU" altLang="ru-RU" sz="2400" dirty="0" smtClean="0"/>
              <a:t> ручка. </a:t>
            </a:r>
          </a:p>
        </p:txBody>
      </p:sp>
    </p:spTree>
    <p:extLst>
      <p:ext uri="{BB962C8B-B14F-4D97-AF65-F5344CB8AC3E}">
        <p14:creationId xmlns:p14="http://schemas.microsoft.com/office/powerpoint/2010/main" val="249167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512511" cy="1143000"/>
          </a:xfrm>
        </p:spPr>
        <p:txBody>
          <a:bodyPr/>
          <a:lstStyle/>
          <a:p>
            <a:pPr algn="ctr"/>
            <a:r>
              <a:rPr lang="ru-RU" sz="3600" dirty="0" smtClean="0"/>
              <a:t>Наскальная живопись</a:t>
            </a:r>
            <a:br>
              <a:rPr lang="ru-RU" sz="3600" dirty="0" smtClean="0"/>
            </a:br>
            <a:r>
              <a:rPr lang="ru-RU" sz="3600" dirty="0" smtClean="0"/>
              <a:t>Древнейшие изображения окружающего мира</a:t>
            </a:r>
            <a:endParaRPr lang="ru-RU" sz="3600" dirty="0"/>
          </a:p>
        </p:txBody>
      </p:sp>
      <p:pic>
        <p:nvPicPr>
          <p:cNvPr id="1026" name="Picture 2" descr="C:\Users\username\Desktop\к конкурсу учитель года 2014\перспектива картинки\древний мир\наскальная-живопись-1-700x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6349"/>
            <a:ext cx="3816424" cy="309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name\Desktop\к конкурсу учитель года 2014\перспектива картинки\древний мир\черные носороги в Шове самое древнее изодражение др ми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26" y="2736349"/>
            <a:ext cx="4723506" cy="309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51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984776" cy="1152128"/>
          </a:xfrm>
        </p:spPr>
        <p:txBody>
          <a:bodyPr/>
          <a:lstStyle/>
          <a:p>
            <a:pPr algn="ctr"/>
            <a:r>
              <a:rPr lang="ru-RU" sz="3600" dirty="0" smtClean="0"/>
              <a:t>Живопись Древнего Египта</a:t>
            </a:r>
            <a:br>
              <a:rPr lang="ru-RU" sz="3600" dirty="0" smtClean="0"/>
            </a:br>
            <a:r>
              <a:rPr lang="ru-RU" sz="3600" dirty="0" smtClean="0"/>
              <a:t>Фриз</a:t>
            </a:r>
            <a:endParaRPr lang="ru-RU" sz="3600" dirty="0"/>
          </a:p>
        </p:txBody>
      </p:sp>
      <p:pic>
        <p:nvPicPr>
          <p:cNvPr id="2050" name="Picture 2" descr="C:\Users\username\Desktop\к конкурсу учитель года 2014\перспектива картинки\живопись египта\0043-048-ZHivopis-Drevnego-Egip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984776" cy="485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13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name\Desktop\к конкурсу учитель года 2014\перспектива картинки\живопись египта\137781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4306162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name\Desktop\к конкурсу учитель года 2014\перспектива картинки\живопись египта\1352138244_12520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4752528" cy="33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01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872551" cy="1143000"/>
          </a:xfrm>
        </p:spPr>
        <p:txBody>
          <a:bodyPr/>
          <a:lstStyle/>
          <a:p>
            <a:r>
              <a:rPr lang="ru-RU" altLang="ru-RU" sz="3600" dirty="0"/>
              <a:t>Рафаэль "Афинская школа"</a:t>
            </a:r>
            <a:endParaRPr lang="ru-RU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5052"/>
            <a:ext cx="6840612" cy="509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22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algn="ctr"/>
            <a:r>
              <a:rPr lang="ru-RU" altLang="ru-RU" sz="3600" dirty="0" err="1"/>
              <a:t>А.Рублёв</a:t>
            </a:r>
            <a:r>
              <a:rPr lang="ru-RU" altLang="ru-RU" sz="3600" dirty="0"/>
              <a:t> «Троица»</a:t>
            </a:r>
            <a:endParaRPr lang="ru-RU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8" y="1052735"/>
            <a:ext cx="4553332" cy="564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052735"/>
            <a:ext cx="2638424" cy="245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3937130"/>
            <a:ext cx="2638424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81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476672"/>
            <a:ext cx="8568952" cy="1143000"/>
          </a:xfrm>
        </p:spPr>
        <p:txBody>
          <a:bodyPr/>
          <a:lstStyle/>
          <a:p>
            <a:pPr marL="0" indent="0" algn="l"/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Левитан И.И.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                   Рылов А.А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Июньский день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»              «Цветистый луг»</a:t>
            </a:r>
            <a:endParaRPr lang="ru-RU" sz="2400" dirty="0"/>
          </a:p>
        </p:txBody>
      </p:sp>
      <p:pic>
        <p:nvPicPr>
          <p:cNvPr id="3" name="Picture 5" descr="C:\Users\User\Desktop\Июньский ден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556791"/>
            <a:ext cx="3973265" cy="2859689"/>
          </a:xfrm>
          <a:prstGeom prst="rect">
            <a:avLst/>
          </a:prstGeom>
          <a:noFill/>
        </p:spPr>
      </p:pic>
      <p:pic>
        <p:nvPicPr>
          <p:cNvPr id="4" name="Picture 5" descr="C:\Users\User\Desktop\Цветистый лу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1475" y="1556792"/>
            <a:ext cx="4473013" cy="2859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74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marL="0" indent="0" algn="ctr"/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Щербаков Б.В.</a:t>
            </a:r>
            <a:br>
              <a:rPr lang="ru-RU" sz="3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       «Разнотравье донское»</a:t>
            </a:r>
            <a:endParaRPr lang="ru-RU" sz="3600" dirty="0"/>
          </a:p>
        </p:txBody>
      </p:sp>
      <p:pic>
        <p:nvPicPr>
          <p:cNvPr id="3" name="Picture 7" descr="C:\Users\User\Desktop\Разнотравие донск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628800"/>
            <a:ext cx="7632848" cy="5061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4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5966666" cy="792088"/>
          </a:xfrm>
        </p:spPr>
        <p:txBody>
          <a:bodyPr/>
          <a:lstStyle/>
          <a:p>
            <a:pPr algn="ctr"/>
            <a:r>
              <a:rPr lang="ru-RU" altLang="ru-RU" sz="3600" dirty="0"/>
              <a:t>Перспектива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2276872"/>
            <a:ext cx="6912768" cy="3384376"/>
          </a:xfrm>
        </p:spPr>
        <p:txBody>
          <a:bodyPr>
            <a:noAutofit/>
          </a:bodyPr>
          <a:lstStyle/>
          <a:p>
            <a:pPr marL="341313" indent="-341313" algn="l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800" dirty="0" err="1"/>
              <a:t>Перспекти́ва</a:t>
            </a:r>
            <a:r>
              <a:rPr lang="ru-RU" altLang="ru-RU" sz="2800" dirty="0"/>
              <a:t> (фр. </a:t>
            </a:r>
            <a:r>
              <a:rPr lang="ru-RU" altLang="ru-RU" sz="2800" dirty="0" err="1"/>
              <a:t>perspective</a:t>
            </a:r>
            <a:r>
              <a:rPr lang="ru-RU" altLang="ru-RU" sz="2800" dirty="0"/>
              <a:t> от лат.  </a:t>
            </a:r>
            <a:r>
              <a:rPr lang="ru-RU" altLang="ru-RU" sz="2800" dirty="0" err="1"/>
              <a:t>perspicio</a:t>
            </a:r>
            <a:r>
              <a:rPr lang="ru-RU" altLang="ru-RU" sz="2800" dirty="0"/>
              <a:t> — ясно вижу)</a:t>
            </a:r>
          </a:p>
          <a:p>
            <a:pPr marL="341313" indent="-341313" algn="l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800" dirty="0"/>
              <a:t>Кажущиеся изменения свойств предмета при зрительном удалении от глаз наблюдателя. </a:t>
            </a:r>
          </a:p>
          <a:p>
            <a:pPr marL="341313" indent="-341313" algn="l"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800" dirty="0"/>
              <a:t>   (Форма, величина, цвет)</a:t>
            </a:r>
          </a:p>
          <a:p>
            <a:pPr algn="l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307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125</TotalTime>
  <Words>111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Изображение  пространства</vt:lpstr>
      <vt:lpstr>Наскальная живопись Древнейшие изображения окружающего мира</vt:lpstr>
      <vt:lpstr>Живопись Древнего Египта Фриз</vt:lpstr>
      <vt:lpstr>Презентация PowerPoint</vt:lpstr>
      <vt:lpstr>Рафаэль "Афинская школа"</vt:lpstr>
      <vt:lpstr>А.Рублёв «Троица»</vt:lpstr>
      <vt:lpstr>Левитан И.И.                     Рылов А.А   «Июньский день»              «Цветистый луг»</vt:lpstr>
      <vt:lpstr>Щербаков Б.В.        «Разнотравье донское»</vt:lpstr>
      <vt:lpstr>Перспектива</vt:lpstr>
      <vt:lpstr>Линейная перспектива</vt:lpstr>
      <vt:lpstr>Презентация PowerPoint</vt:lpstr>
      <vt:lpstr>Презентация PowerPoint</vt:lpstr>
      <vt:lpstr>Воздушная перспектива</vt:lpstr>
      <vt:lpstr>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Изображение</dc:title>
  <dc:creator>Andrei</dc:creator>
  <cp:lastModifiedBy>username</cp:lastModifiedBy>
  <cp:revision>15</cp:revision>
  <dcterms:created xsi:type="dcterms:W3CDTF">2012-04-12T18:03:11Z</dcterms:created>
  <dcterms:modified xsi:type="dcterms:W3CDTF">2014-04-17T11:51:57Z</dcterms:modified>
</cp:coreProperties>
</file>