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B5A27E3-7B52-4B0C-B4F7-D626D363480D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B9AF68-1274-4DAF-9AAA-A74215BF227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hem.msu.su/rus/elibrary/nobel/1967-Eigen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&amp;p=1&amp;text=%D0%A0%D0%BE%D0%BD%D0%B0%D0%BB%D1%8C%D0%B4%20%D0%94%D0%B6%D0%BE%D1%80%D0%B4%D0%B6%20%D0%A0%D0%B5%D0%B9%D1%84%D0%BE%D1%80%D0%B4%20%D0%9D%D0%BE%D1%80%D1%80%D0%B8%D1%88&amp;rpt=simag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articles/108/1010865/0865_201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persons-info.com/files/photo/-789988993.gi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Рональд Джордж </a:t>
            </a:r>
            <a:r>
              <a:rPr lang="ru-RU" sz="3600" dirty="0" err="1" smtClean="0">
                <a:solidFill>
                  <a:srgbClr val="FFC000"/>
                </a:solidFill>
              </a:rPr>
              <a:t>Рейфорд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Норриш</a:t>
            </a:r>
            <a:r>
              <a:rPr lang="ru-RU" sz="3600" dirty="0" smtClean="0">
                <a:solidFill>
                  <a:srgbClr val="FFC000"/>
                </a:solidFill>
              </a:rPr>
              <a:t>,  Джордж Портер, Манфред </a:t>
            </a:r>
            <a:r>
              <a:rPr lang="ru-RU" sz="3600" dirty="0" err="1" smtClean="0">
                <a:solidFill>
                  <a:srgbClr val="FFC000"/>
                </a:solidFill>
              </a:rPr>
              <a:t>Эйген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(1967 год)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«За изучение сверхбыстрых химических реакций импульсными методами»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(Великобритания и Германия)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pic>
        <p:nvPicPr>
          <p:cNvPr id="20484" name="Picture 6" descr="Картинка 1 из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4276725"/>
            <a:ext cx="20193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Следующа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2714625"/>
            <a:ext cx="18224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4" descr="Po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50" y="3643313"/>
            <a:ext cx="169068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Джон </a:t>
            </a:r>
            <a:r>
              <a:rPr lang="ru-RU" dirty="0" err="1" smtClean="0">
                <a:solidFill>
                  <a:srgbClr val="FFC000"/>
                </a:solidFill>
              </a:rPr>
              <a:t>Уоркап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Корнфорт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(1975 год)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819400"/>
            <a:ext cx="5549900" cy="368141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стереохимии ферментативных реакций»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(Великобритания)</a:t>
            </a:r>
          </a:p>
        </p:txBody>
      </p:sp>
      <p:pic>
        <p:nvPicPr>
          <p:cNvPr id="29700" name="Picture 5" descr="1106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803525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Ларс </a:t>
            </a:r>
            <a:r>
              <a:rPr lang="ru-RU" dirty="0" err="1" smtClean="0">
                <a:solidFill>
                  <a:srgbClr val="FFC000"/>
                </a:solidFill>
              </a:rPr>
              <a:t>Онсагер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(1968 год)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40386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«За вклад в термодинамику необратимых процессов»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mtClean="0"/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(«норвежский</a:t>
            </a:r>
            <a:r>
              <a:rPr lang="en-US" smtClean="0"/>
              <a:t> </a:t>
            </a:r>
            <a:r>
              <a:rPr lang="ru-RU" smtClean="0"/>
              <a:t>американец»)</a:t>
            </a:r>
          </a:p>
        </p:txBody>
      </p:sp>
      <p:pic>
        <p:nvPicPr>
          <p:cNvPr id="21508" name="Picture 5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28575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234" y="381001"/>
            <a:ext cx="8394046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rgbClr val="FFC000"/>
                </a:solidFill>
              </a:rPr>
              <a:t>Дерек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Харолд</a:t>
            </a:r>
            <a:r>
              <a:rPr lang="ru-RU" sz="4000" dirty="0" smtClean="0">
                <a:solidFill>
                  <a:srgbClr val="FFC000"/>
                </a:solidFill>
              </a:rPr>
              <a:t> Ричард Бартон,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err="1" smtClean="0">
                <a:solidFill>
                  <a:srgbClr val="FFC000"/>
                </a:solidFill>
              </a:rPr>
              <a:t>Одд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Хассель</a:t>
            </a: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(1969 год)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50" y="2819400"/>
            <a:ext cx="3786188" cy="360997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вклад в развитие </a:t>
            </a:r>
            <a:r>
              <a:rPr lang="ru-RU" dirty="0" err="1" smtClean="0"/>
              <a:t>конформационного</a:t>
            </a:r>
            <a:r>
              <a:rPr lang="ru-RU" dirty="0" smtClean="0"/>
              <a:t> анализа и его применение в органической химии»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(Великобритания,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Норвегия)</a:t>
            </a:r>
          </a:p>
        </p:txBody>
      </p:sp>
      <p:pic>
        <p:nvPicPr>
          <p:cNvPr id="22532" name="Picture 5" descr="Bar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86063"/>
            <a:ext cx="2351087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Картинка 1 из 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2786063"/>
            <a:ext cx="24431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Луис </a:t>
            </a:r>
            <a:r>
              <a:rPr lang="ru-RU" dirty="0" err="1" smtClean="0">
                <a:solidFill>
                  <a:srgbClr val="FFC000"/>
                </a:solidFill>
              </a:rPr>
              <a:t>Федерико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Лелуар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(1970 год)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819400"/>
            <a:ext cx="5549900" cy="382428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«За открытие роли нуклеотидов в биосинтезе углеводов»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(Аргенитина)</a:t>
            </a:r>
          </a:p>
        </p:txBody>
      </p:sp>
      <p:pic>
        <p:nvPicPr>
          <p:cNvPr id="23556" name="Picture 5" descr="ЛУИС ЛЕЛУ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14625"/>
            <a:ext cx="28511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Герхард </a:t>
            </a:r>
            <a:r>
              <a:rPr lang="ru-RU" dirty="0" err="1" smtClean="0">
                <a:solidFill>
                  <a:srgbClr val="FFC000"/>
                </a:solidFill>
              </a:rPr>
              <a:t>Херцберг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(1971 год)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819400"/>
            <a:ext cx="5549900" cy="38242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электронной структуры и строения молекул, особенно свободных радикалов»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(Канада)</a:t>
            </a:r>
          </a:p>
        </p:txBody>
      </p:sp>
      <p:pic>
        <p:nvPicPr>
          <p:cNvPr id="24580" name="Picture 5" descr="2316_pre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868612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Кристиан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Бемер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Анфинсен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(1972 год)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824288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«За установление связи между аминокислотной последовательностью и биологически активной конформацией рибонуклеазы»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25604" name="Picture 5" descr="1039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43188"/>
            <a:ext cx="28829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rgbClr val="FFC000"/>
                </a:solidFill>
              </a:rPr>
              <a:t>Станфорд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Мур</a:t>
            </a:r>
            <a:r>
              <a:rPr lang="ru-RU" sz="4000" dirty="0" smtClean="0">
                <a:solidFill>
                  <a:srgbClr val="FFC000"/>
                </a:solidFill>
              </a:rPr>
              <a:t>,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Уильям </a:t>
            </a:r>
            <a:r>
              <a:rPr lang="ru-RU" sz="4000" dirty="0" err="1" smtClean="0">
                <a:solidFill>
                  <a:srgbClr val="FFC000"/>
                </a:solidFill>
              </a:rPr>
              <a:t>Хоуард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Стайн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(1972 год)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50" y="2819400"/>
            <a:ext cx="3929063" cy="37528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установление аминокислотной последовательности </a:t>
            </a:r>
            <a:r>
              <a:rPr lang="ru-RU" dirty="0" err="1" smtClean="0"/>
              <a:t>рибонуклеазы</a:t>
            </a:r>
            <a:r>
              <a:rPr lang="ru-RU" dirty="0" smtClean="0"/>
              <a:t> и строения её каталитически активного центра»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(США)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26628" name="Picture 5" descr="stein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2786063"/>
            <a:ext cx="2357438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af4809319fd3168623cae41787824a9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4325"/>
            <a:ext cx="2428875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Эрнст </a:t>
            </a:r>
            <a:r>
              <a:rPr lang="ru-RU" sz="3600" dirty="0" err="1" smtClean="0">
                <a:solidFill>
                  <a:srgbClr val="FFC000"/>
                </a:solidFill>
              </a:rPr>
              <a:t>Отто</a:t>
            </a:r>
            <a:r>
              <a:rPr lang="ru-RU" sz="3600" dirty="0" smtClean="0">
                <a:solidFill>
                  <a:srgbClr val="FFC000"/>
                </a:solidFill>
              </a:rPr>
              <a:t> Фишер, 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ru-RU" sz="3600" dirty="0" err="1" smtClean="0">
                <a:solidFill>
                  <a:srgbClr val="FFC000"/>
                </a:solidFill>
              </a:rPr>
              <a:t>Джефри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Уилкинсон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(1973 год)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5143500"/>
            <a:ext cx="8501062" cy="17145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«За работы по химии металлоорганических соединений»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(Германия, Великобритания)</a:t>
            </a:r>
          </a:p>
        </p:txBody>
      </p:sp>
      <p:pic>
        <p:nvPicPr>
          <p:cNvPr id="27652" name="Picture 5" descr="1458_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371475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9" descr="-16585529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2857500"/>
            <a:ext cx="190182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Пол Джон </a:t>
            </a:r>
            <a:r>
              <a:rPr lang="ru-RU" dirty="0" err="1" smtClean="0">
                <a:solidFill>
                  <a:srgbClr val="FFC000"/>
                </a:solidFill>
              </a:rPr>
              <a:t>Флори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(1974 год)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819400"/>
            <a:ext cx="5692775" cy="37528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«За достижения в области теоретической и экспериментальной физической химии макромолекул»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28676" name="Picture 5" descr="Картинка 2 из 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714625"/>
            <a:ext cx="2700337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184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Рональд Джордж Рейфорд Норриш,  Джордж Портер, Манфред Эйген (1967 год)</vt:lpstr>
      <vt:lpstr>Ларс Онсагер (1968 год) </vt:lpstr>
      <vt:lpstr>Дерек Харолд Ричард Бартон,  Одд Хассель (1969 год)</vt:lpstr>
      <vt:lpstr>Луис Федерико Лелуар (1970 год)</vt:lpstr>
      <vt:lpstr>Герхард Херцберг (1971 год)</vt:lpstr>
      <vt:lpstr>Кристиан Бемер Анфинсен (1972 год)</vt:lpstr>
      <vt:lpstr>Станфорд Мур,  Уильям Хоуард Стайн  (1972 год)</vt:lpstr>
      <vt:lpstr>Эрнст Отто Фишер,  Джефри Уилкинсон  (1973 год)</vt:lpstr>
      <vt:lpstr>Пол Джон Флори (1974 год)</vt:lpstr>
      <vt:lpstr>Джон Уоркап Корнфорт (1975 год)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Рональд Джордж Рейфорд Норриш,  Джордж Портер, Манфред Эйген (1967 год)</dc:title>
  <dc:creator>DNS</dc:creator>
  <cp:lastModifiedBy>DNS</cp:lastModifiedBy>
  <cp:revision>1</cp:revision>
  <dcterms:created xsi:type="dcterms:W3CDTF">2013-06-20T09:56:38Z</dcterms:created>
  <dcterms:modified xsi:type="dcterms:W3CDTF">2013-06-20T09:57:16Z</dcterms:modified>
</cp:coreProperties>
</file>