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2" r:id="rId6"/>
    <p:sldId id="268" r:id="rId7"/>
    <p:sldId id="258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70" r:id="rId16"/>
    <p:sldId id="274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56" autoAdjust="0"/>
  </p:normalViewPr>
  <p:slideViewPr>
    <p:cSldViewPr>
      <p:cViewPr varScale="1">
        <p:scale>
          <a:sx n="42" d="100"/>
          <a:sy n="42" d="100"/>
        </p:scale>
        <p:origin x="-9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00D4E-EC26-49B2-895B-318C4311CDD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AA326-A974-4AAC-9D64-1CC55271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AA326-A974-4AAC-9D64-1CC55271B8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 силуэтного изображения – плоскость. Язык силуэта контрастен, в основном, это отношение чёрного и белого. Его главные средства выражения – абрис предмета, то есть его контур и пятно, очерченное этим контуром. В таком рисунке нельзя показать черты лица или другие детали, находящиеся внутри пятна, поэтому внешние очертания фигуры должны быть очень выразительными, узнаваемыми.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AA326-A974-4AAC-9D64-1CC55271B83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AA326-A974-4AAC-9D64-1CC55271B83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AA326-A974-4AAC-9D64-1CC55271B83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BA529A-3B99-4556-817E-81A2F52453B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1F224F-3BAF-4CC8-BFD3-5F92D1AAF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necov.ru/cms.ashx?req=Image&amp;imageid=c8c6ac2c-09db-40ff-a302-c7906e45125b&amp;key=%D1%E5%E2%E5%F0%20(%CD.%C0.%20%D4%F3%F0%F1%E5%E9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cs typeface="Times New Roman" pitchFamily="18" charset="0"/>
              </a:rPr>
              <a:t>Искусство Силуэта</a:t>
            </a:r>
            <a:endParaRPr lang="ru-RU" sz="5400" dirty="0">
              <a:cs typeface="Times New Roman" pitchFamily="18" charset="0"/>
            </a:endParaRPr>
          </a:p>
        </p:txBody>
      </p:sp>
      <p:pic>
        <p:nvPicPr>
          <p:cNvPr id="3" name="Picture 2" descr="C:\Users\User\Pictures\0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484784"/>
            <a:ext cx="6954838" cy="4392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594928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Презентацию подготовила </a:t>
            </a:r>
            <a:r>
              <a:rPr lang="ru-RU" sz="2000" dirty="0" err="1" smtClean="0"/>
              <a:t>Поддубненкова</a:t>
            </a:r>
            <a:r>
              <a:rPr lang="ru-RU" sz="2000" dirty="0" smtClean="0"/>
              <a:t> Е.Н. </a:t>
            </a:r>
          </a:p>
          <a:p>
            <a:r>
              <a:rPr lang="ru-RU" sz="2000" dirty="0" smtClean="0"/>
              <a:t>преподаватель  МБОУ ДОД «ДШИ </a:t>
            </a:r>
            <a:r>
              <a:rPr lang="ru-RU" sz="2000" dirty="0" smtClean="0"/>
              <a:t>п.Искателей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Китайский Теневой театр</a:t>
            </a:r>
            <a:endParaRPr lang="ru-RU" dirty="0"/>
          </a:p>
        </p:txBody>
      </p:sp>
      <p:pic>
        <p:nvPicPr>
          <p:cNvPr id="6146" name="Picture 2" descr="D:\силуэт слайды\016c271b736f5c31a0851ba93d5250100f38aa2e_sho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556792"/>
            <a:ext cx="7215335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Куклы китайского теневого театра</a:t>
            </a:r>
            <a:endParaRPr lang="ru-RU" dirty="0"/>
          </a:p>
        </p:txBody>
      </p:sp>
      <p:pic>
        <p:nvPicPr>
          <p:cNvPr id="5122" name="Picture 2" descr="D:\силуэт слайды\0a0b0f79474c6d323b0e9736d6c4551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412776"/>
            <a:ext cx="6191250" cy="4772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Этьен</a:t>
            </a:r>
            <a:r>
              <a:rPr lang="ru-RU" dirty="0" smtClean="0"/>
              <a:t> де Силуэт</a:t>
            </a:r>
            <a:endParaRPr lang="ru-RU" dirty="0"/>
          </a:p>
        </p:txBody>
      </p:sp>
      <p:pic>
        <p:nvPicPr>
          <p:cNvPr id="7170" name="Picture 2" descr="C:\Users\User\Pictures\1208211544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412776"/>
            <a:ext cx="3946677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Ф.г. </a:t>
            </a:r>
            <a:r>
              <a:rPr lang="ru-RU" dirty="0" err="1" smtClean="0"/>
              <a:t>Сидо</a:t>
            </a:r>
            <a:r>
              <a:rPr lang="ru-RU" dirty="0" smtClean="0"/>
              <a:t> - Родоначальник силуэтного искусства в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pic>
        <p:nvPicPr>
          <p:cNvPr id="8194" name="Picture 2" descr="C:\Users\User\Pictures\Ф. Сидо. Великая княгиня Мария Фёдоровна.  Великий князь Павел Петрович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556793"/>
            <a:ext cx="6912768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ф. Толстой (1783-1873)</a:t>
            </a:r>
            <a:br>
              <a:rPr lang="ru-RU" dirty="0" smtClean="0"/>
            </a:br>
            <a:r>
              <a:rPr lang="ru-RU" dirty="0" smtClean="0"/>
              <a:t>сельская сцена (осень)</a:t>
            </a:r>
            <a:endParaRPr lang="ru-RU" dirty="0"/>
          </a:p>
        </p:txBody>
      </p:sp>
      <p:pic>
        <p:nvPicPr>
          <p:cNvPr id="11266" name="Picture 2" descr="C:\Users\User\Pictures\0_29029_d9f63a7f_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916832"/>
            <a:ext cx="8496944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Елизаветы </a:t>
            </a:r>
            <a:r>
              <a:rPr lang="ru-RU" dirty="0" err="1" smtClean="0"/>
              <a:t>Бём</a:t>
            </a:r>
            <a:r>
              <a:rPr lang="ru-RU" dirty="0" smtClean="0"/>
              <a:t> (1843-1914)</a:t>
            </a:r>
            <a:endParaRPr lang="ru-RU" dirty="0"/>
          </a:p>
        </p:txBody>
      </p:sp>
      <p:pic>
        <p:nvPicPr>
          <p:cNvPr id="12290" name="Picture 2" descr="C:\Users\User\Pictures\Елизавета Бем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00808"/>
            <a:ext cx="3888432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User\Pictures\Елизавета Бём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32258" y="1700808"/>
            <a:ext cx="4128644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теремо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836712"/>
            <a:ext cx="3816424" cy="5547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Pictures\images (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484784"/>
            <a:ext cx="3735858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Елизавета Кругликова. На выставке. 1916</a:t>
            </a:r>
            <a:endParaRPr lang="ru-RU" dirty="0"/>
          </a:p>
        </p:txBody>
      </p:sp>
      <p:pic>
        <p:nvPicPr>
          <p:cNvPr id="2050" name="Picture 2" descr="C:\Users\User\Pictures\Елизавета Кругликова. На выставке. 19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412776"/>
            <a:ext cx="6603614" cy="5105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Портрет</a:t>
            </a:r>
            <a:endParaRPr lang="ru-RU" dirty="0"/>
          </a:p>
        </p:txBody>
      </p:sp>
      <p:pic>
        <p:nvPicPr>
          <p:cNvPr id="14338" name="Picture 2" descr="C:\Users\User\Pictures\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1412776"/>
            <a:ext cx="3906168" cy="5140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836712"/>
            <a:ext cx="3546475" cy="5256213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Силуэт – вид графического изображения. плоскостное однотонное изображение фигур, предметов</a:t>
            </a: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User\Desktop\Силуэт картинки\siluet_koshk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980728"/>
            <a:ext cx="3482975" cy="504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Силуэт картинки\0009-007-31stikhotvorenija-posvjascheny-krepostny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476672"/>
            <a:ext cx="6984776" cy="532473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536" y="5819346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Н. Ильина «Пушкин и няня»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1050" y="5661025"/>
            <a:ext cx="8362950" cy="841375"/>
          </a:xfrm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Н.А.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Фурсей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«Север» 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Север (Н.А. Фурсей)">
            <a:hlinkClick r:id="rId3" tgtFrame="&quot;_blank&quot;" tooltip="&quot;Север (Н.А. Фурсей)&quot;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980728"/>
            <a:ext cx="720080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силуэт\загруженное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980728"/>
            <a:ext cx="3473351" cy="5050440"/>
          </a:xfrm>
          <a:prstGeom prst="rect">
            <a:avLst/>
          </a:prstGeom>
          <a:noFill/>
        </p:spPr>
      </p:pic>
      <p:pic>
        <p:nvPicPr>
          <p:cNvPr id="1027" name="Picture 3" descr="C:\Users\User\Pictures\силуэт\загруженно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052735"/>
            <a:ext cx="3327251" cy="5018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силуэт слайды\13075269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4680519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D:\силуэт слайды\shadow-play-2_28608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2852936"/>
            <a:ext cx="4961326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User\Desktop\Силуэт картинки\s3img_36995802_224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260648"/>
            <a:ext cx="396044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Pictures\o0GOjSWY1M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692696"/>
            <a:ext cx="4146332" cy="539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Pictures\sun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3501008"/>
            <a:ext cx="4392488" cy="304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Наскальные рисунки</a:t>
            </a:r>
            <a:endParaRPr lang="ru-RU" dirty="0"/>
          </a:p>
        </p:txBody>
      </p:sp>
      <p:pic>
        <p:nvPicPr>
          <p:cNvPr id="3074" name="Picture 2" descr="C:\Users\User\Pictures\images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844824"/>
            <a:ext cx="4176464" cy="3981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Pictures\12900184675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556792"/>
            <a:ext cx="3322301" cy="4447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Древнегреческая вазопись</a:t>
            </a:r>
            <a:endParaRPr lang="ru-RU" dirty="0"/>
          </a:p>
        </p:txBody>
      </p:sp>
      <p:pic>
        <p:nvPicPr>
          <p:cNvPr id="4098" name="Picture 2" descr="C:\Users\User\Pictures\70wu61ninsp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12776"/>
            <a:ext cx="3313186" cy="506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Pictures\Bell-krater_sacrifice_Pothos_Painter_Louvre_G4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412776"/>
            <a:ext cx="3971894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153</Words>
  <Application>Microsoft Office PowerPoint</Application>
  <PresentationFormat>Экран (4:3)</PresentationFormat>
  <Paragraphs>21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Искусство Силуэта</vt:lpstr>
      <vt:lpstr>Силуэт – вид графического изображения. плоскостное однотонное изображение фигур, предметов. </vt:lpstr>
      <vt:lpstr>Слайд 3</vt:lpstr>
      <vt:lpstr>Н.А. Фурсей «Север» </vt:lpstr>
      <vt:lpstr>Слайд 5</vt:lpstr>
      <vt:lpstr>Слайд 6</vt:lpstr>
      <vt:lpstr>Слайд 7</vt:lpstr>
      <vt:lpstr>Наскальные рисунки</vt:lpstr>
      <vt:lpstr>Древнегреческая вазопись</vt:lpstr>
      <vt:lpstr>Китайский Теневой театр</vt:lpstr>
      <vt:lpstr>Куклы китайского теневого театра</vt:lpstr>
      <vt:lpstr>Этьен де Силуэт</vt:lpstr>
      <vt:lpstr>Ф.г. Сидо - Родоначальник силуэтного искусства в россии</vt:lpstr>
      <vt:lpstr> ф. Толстой (1783-1873) сельская сцена (осень)</vt:lpstr>
      <vt:lpstr>Работы Елизаветы Бём (1843-1914)</vt:lpstr>
      <vt:lpstr>Слайд 16</vt:lpstr>
      <vt:lpstr>Елизавета Кругликова. На выставке. 1916</vt:lpstr>
      <vt:lpstr>Портрет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Полярная сова</dc:title>
  <dc:creator>Директор</dc:creator>
  <cp:lastModifiedBy>User</cp:lastModifiedBy>
  <cp:revision>74</cp:revision>
  <dcterms:created xsi:type="dcterms:W3CDTF">2014-03-25T10:41:27Z</dcterms:created>
  <dcterms:modified xsi:type="dcterms:W3CDTF">2014-04-09T19:32:36Z</dcterms:modified>
</cp:coreProperties>
</file>