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E3E82-F2A5-42DA-A100-17D44BF6635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E0EFE-34B3-40E6-B64A-40DBF6ECD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1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B01BE5-2495-4133-A953-07FB5C3EA8E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DB76CB-2338-4EBD-BA30-D542D7C031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err="1">
                <a:solidFill>
                  <a:schemeClr val="bg1"/>
                </a:solidFill>
              </a:rPr>
              <a:t>Арттерапевтическая</a:t>
            </a:r>
            <a:r>
              <a:rPr lang="ru-RU" sz="6600" dirty="0">
                <a:solidFill>
                  <a:schemeClr val="bg1"/>
                </a:solidFill>
              </a:rPr>
              <a:t> техника «Оттиски»</a:t>
            </a:r>
          </a:p>
        </p:txBody>
      </p:sp>
    </p:spTree>
    <p:extLst>
      <p:ext uri="{BB962C8B-B14F-4D97-AF65-F5344CB8AC3E}">
        <p14:creationId xmlns:p14="http://schemas.microsoft.com/office/powerpoint/2010/main" val="109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Арттерапия</a:t>
            </a:r>
            <a:r>
              <a:rPr lang="ru-RU" dirty="0"/>
              <a:t>– терапия  средствами искусства. </a:t>
            </a:r>
            <a:r>
              <a:rPr lang="ru-RU" dirty="0" err="1"/>
              <a:t>Арттерапия</a:t>
            </a:r>
            <a:r>
              <a:rPr lang="ru-RU" dirty="0"/>
              <a:t> использует язык визуальной и пластической экспрессии. Работа с изобразительными материалами дает выход чувствам раздражения, гнева, </a:t>
            </a:r>
            <a:r>
              <a:rPr lang="ru-RU" dirty="0" smtClean="0"/>
              <a:t>фрустрации</a:t>
            </a:r>
            <a:r>
              <a:rPr lang="ru-RU" dirty="0"/>
              <a:t>.</a:t>
            </a:r>
          </a:p>
          <a:p>
            <a:r>
              <a:rPr lang="ru-RU" dirty="0"/>
              <a:t>Использование </a:t>
            </a:r>
            <a:r>
              <a:rPr lang="ru-RU" dirty="0" err="1"/>
              <a:t>арттерапевтических</a:t>
            </a:r>
            <a:r>
              <a:rPr lang="ru-RU" dirty="0"/>
              <a:t> технологий позволяет детям справиться со своими проблемами, восстановить эмоциональное равновесие или устранить имеющиеся у него нарушения  поведения. Способствуют формированию позитивного Я– концепции.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скатать не очень большой шарик из </a:t>
            </a:r>
            <a:r>
              <a:rPr lang="ru-RU" dirty="0" smtClean="0"/>
              <a:t>пластилина</a:t>
            </a:r>
            <a:r>
              <a:rPr lang="ru-RU" dirty="0"/>
              <a:t>. </a:t>
            </a:r>
            <a:r>
              <a:rPr lang="ru-RU" dirty="0" smtClean="0"/>
              <a:t>Обмакнуть </a:t>
            </a:r>
            <a:r>
              <a:rPr lang="ru-RU" dirty="0"/>
              <a:t>пластилиновый шарик в краску любого </a:t>
            </a:r>
            <a:r>
              <a:rPr lang="ru-RU" dirty="0" smtClean="0"/>
              <a:t>цвета.</a:t>
            </a:r>
          </a:p>
          <a:p>
            <a:r>
              <a:rPr lang="ru-RU" dirty="0"/>
              <a:t>Положить шарик в коробку и катать его по коробке, балансирую коробкой в разные стороны. Катать шарик до полного исчезновения краски со стенок шарика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Обмакнуть пластилиновый </a:t>
            </a:r>
            <a:r>
              <a:rPr lang="ru-RU" dirty="0"/>
              <a:t>шарик в краску другого цвета и проделать тоже </a:t>
            </a:r>
            <a:r>
              <a:rPr lang="ru-RU" dirty="0" smtClean="0"/>
              <a:t>действие. </a:t>
            </a:r>
            <a:endParaRPr lang="ru-RU" dirty="0"/>
          </a:p>
          <a:p>
            <a:r>
              <a:rPr lang="ru-RU" dirty="0" smtClean="0"/>
              <a:t>Рисовать пластилиновым шариком пока не получится какой-либо абстрактный рисунок. </a:t>
            </a:r>
          </a:p>
          <a:p>
            <a:r>
              <a:rPr lang="ru-RU" dirty="0" smtClean="0"/>
              <a:t>Работу оформить в рамку или паспорту.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71" y="3861048"/>
            <a:ext cx="2473939" cy="1905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3"/>
            <a:ext cx="4320480" cy="4653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829" y="2407195"/>
            <a:ext cx="4653137" cy="4248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катать не очень большой шарик из пластилина. Обмакнуть пластилиновый шарик в краску любого цвета.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104457" cy="38524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536504" cy="3852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Положить шарик в коробку и катать его по коробке, балансирую коробкой в разные стороны. Катать шарик до полного исчезновения краски со стенок шарика.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11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275001" cy="42930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392488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20688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Обмакнуть пластилиновый шарик в краску другого цвета и проделать тоже действие.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65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6984776" cy="4248472"/>
          </a:xfrm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Рисовать пластилиновым шариком пока не получится какой-либо абстрактный рисунок. </a:t>
            </a:r>
          </a:p>
          <a:p>
            <a:r>
              <a:rPr lang="ru-RU" sz="2800" dirty="0" smtClean="0"/>
              <a:t>Работу оформить в рамку или паспорту.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28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</TotalTime>
  <Words>205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Арттерапевтическая техника «Оттиски»</vt:lpstr>
      <vt:lpstr>Презентация PowerPoint</vt:lpstr>
      <vt:lpstr>Алгоритм работы: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Арттерапевтическая техника «Оттиски»</dc:title>
  <dc:creator>Админ</dc:creator>
  <cp:lastModifiedBy>Админ</cp:lastModifiedBy>
  <cp:revision>3</cp:revision>
  <dcterms:created xsi:type="dcterms:W3CDTF">2014-02-22T08:34:24Z</dcterms:created>
  <dcterms:modified xsi:type="dcterms:W3CDTF">2014-02-22T08:56:01Z</dcterms:modified>
</cp:coreProperties>
</file>