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59" r:id="rId5"/>
    <p:sldId id="292" r:id="rId6"/>
    <p:sldId id="260" r:id="rId7"/>
    <p:sldId id="262" r:id="rId8"/>
    <p:sldId id="265" r:id="rId9"/>
    <p:sldId id="287" r:id="rId10"/>
    <p:sldId id="285" r:id="rId11"/>
    <p:sldId id="289" r:id="rId12"/>
    <p:sldId id="293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48680"/>
            <a:ext cx="799288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Винсент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Виллем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 Ван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Гог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1853-1890 ( 37 лет)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5364" name="Picture 4" descr="File:Autoportrait de Vincent van Go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000396" cy="365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57864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Автопортрет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819852">
            <a:off x="5087541" y="565886"/>
            <a:ext cx="3823626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3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ile:VincentVanGogh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92781">
            <a:off x="1046300" y="809065"/>
            <a:ext cx="4092839" cy="473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5857892"/>
            <a:ext cx="529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Художник в возрасте 18 лет.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161" y="357167"/>
            <a:ext cx="86996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Импрессионизм – это……?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ile:VanGogh 1887 Selbstbild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143272" cy="396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00232" y="5357826"/>
            <a:ext cx="454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ВПЕЧАТЛЕНИЕ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928934"/>
            <a:ext cx="157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Автопортрет.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Portrait of Dr. Gachet.jpg"/>
          <p:cNvPicPr>
            <a:picLocks noChangeAspect="1" noChangeArrowheads="1"/>
          </p:cNvPicPr>
          <p:nvPr/>
        </p:nvPicPr>
        <p:blipFill>
          <a:blip r:embed="rId2"/>
          <a:srcRect r="1437" b="2337"/>
          <a:stretch>
            <a:fillRect/>
          </a:stretch>
        </p:blipFill>
        <p:spPr bwMode="auto">
          <a:xfrm>
            <a:off x="642910" y="428604"/>
            <a:ext cx="2000264" cy="243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ile:VanGogh 1887 Selbstbild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00042"/>
            <a:ext cx="1714512" cy="216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ile:Vincent Willem van Gogh 1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14356"/>
            <a:ext cx="1890781" cy="214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ile:VanGogh-Irises 1.jpg"/>
          <p:cNvPicPr>
            <a:picLocks noChangeAspect="1" noChangeArrowheads="1"/>
          </p:cNvPicPr>
          <p:nvPr/>
        </p:nvPicPr>
        <p:blipFill>
          <a:blip r:embed="rId5"/>
          <a:srcRect r="1810" b="2325"/>
          <a:stretch>
            <a:fillRect/>
          </a:stretch>
        </p:blipFill>
        <p:spPr bwMode="auto">
          <a:xfrm>
            <a:off x="500034" y="3643314"/>
            <a:ext cx="2571768" cy="207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ile:Vincent Van Gogh 0013.jpg"/>
          <p:cNvPicPr>
            <a:picLocks noChangeAspect="1" noChangeArrowheads="1"/>
          </p:cNvPicPr>
          <p:nvPr/>
        </p:nvPicPr>
        <p:blipFill>
          <a:blip r:embed="rId6"/>
          <a:srcRect r="1615" b="1249"/>
          <a:stretch>
            <a:fillRect/>
          </a:stretch>
        </p:blipFill>
        <p:spPr bwMode="auto">
          <a:xfrm>
            <a:off x="3571868" y="3286124"/>
            <a:ext cx="18718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ile:Vincent Willem van Gogh 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1857388" cy="232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85749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Автопортрет с отрезанным ухом.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3" y="5929330"/>
            <a:ext cx="271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Подсолнухи.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1539" y="5857892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Ирисы.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557214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Художник на пути в Тараскон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92893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Портрет доктора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Гаше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5919" y="2714620"/>
            <a:ext cx="1572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Автопортрет.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48680"/>
            <a:ext cx="799288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Винсент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Виллем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 Ван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Гог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1853-1890 ( 37 лет)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5364" name="Picture 4" descr="File:Autoportrait de Vincent van Go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3000396" cy="365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57864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Автопортрет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13690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░ Место рождения: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32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Грот – </a:t>
            </a:r>
            <a:r>
              <a:rPr lang="ru-RU" sz="3200" b="1" dirty="0" err="1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Зюндерт</a:t>
            </a:r>
            <a:r>
              <a:rPr lang="ru-RU" sz="32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Нидерланды</a:t>
            </a:r>
            <a:endParaRPr lang="ru-RU" sz="3200" b="1" cap="none" spc="0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04864"/>
            <a:ext cx="786989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░   </a:t>
            </a:r>
            <a:r>
              <a:rPr lang="ru-RU" sz="4400" b="1" cap="none" spc="0" dirty="0" smtClean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Деятельность: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художник</a:t>
            </a:r>
            <a:r>
              <a:rPr lang="ru-RU" sz="32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 smtClean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509120"/>
            <a:ext cx="784887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░ </a:t>
            </a:r>
            <a:r>
              <a:rPr lang="ru-RU" sz="4400" b="1" cap="none" spc="0" dirty="0" smtClean="0">
                <a:ln w="1905"/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в искусстве:</a:t>
            </a:r>
            <a:endParaRPr lang="ru-RU" sz="3200" b="1" cap="none" spc="0" dirty="0" smtClean="0">
              <a:ln w="1905"/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tx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художник - импрессионист</a:t>
            </a:r>
            <a:endParaRPr lang="ru-RU" sz="3600" b="1" cap="none" spc="0" dirty="0">
              <a:ln w="1905"/>
              <a:solidFill>
                <a:schemeClr val="tx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3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5400" b="1" cap="none" spc="0" dirty="0">
              <a:ln w="1905"/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75009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Импрессиони́зм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(фр. 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impression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 — впечатление) — направление в искусстве последней трети   XIX — начала XX веков, зародившееся во Франции и затем распространившееся по всему миру, представители которого стремились наиболее естественно запечатлеть реальный мир в его подвижности и изменчивости, передать свои мимолётные впечатления.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800" b="1" smtClean="0">
                <a:solidFill>
                  <a:schemeClr val="accent1">
                    <a:lumMod val="50000"/>
                  </a:schemeClr>
                </a:solidFill>
              </a:rPr>
              <a:t>  Интересный факт.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786058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честь Ван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Гога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назван  кратер 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 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Меркурии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File:Vincent van Gogh 1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74120"/>
            <a:ext cx="3000396" cy="369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564357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Ван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Гог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 возрасте 13 лет.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357430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Картина Ван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Гога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«Портрет доктора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Гаше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была продана на аукционе за 82,5 млн. долларов.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71480"/>
            <a:ext cx="681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Интересный факт.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Picture 2" descr="File:Portrait of Dr. Gachet.jpg"/>
          <p:cNvPicPr>
            <a:picLocks noChangeAspect="1" noChangeArrowheads="1"/>
          </p:cNvPicPr>
          <p:nvPr/>
        </p:nvPicPr>
        <p:blipFill>
          <a:blip r:embed="rId2"/>
          <a:srcRect r="1437" b="2337"/>
          <a:stretch>
            <a:fillRect/>
          </a:stretch>
        </p:blipFill>
        <p:spPr bwMode="auto">
          <a:xfrm>
            <a:off x="4572000" y="1357298"/>
            <a:ext cx="3929090" cy="478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1890 г., частная коллекция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Vincent Van Gogh 0013.jpg"/>
          <p:cNvPicPr>
            <a:picLocks noChangeAspect="1" noChangeArrowheads="1"/>
          </p:cNvPicPr>
          <p:nvPr/>
        </p:nvPicPr>
        <p:blipFill>
          <a:blip r:embed="rId2"/>
          <a:srcRect r="1615" b="1249"/>
          <a:stretch>
            <a:fillRect/>
          </a:stretch>
        </p:blipFill>
        <p:spPr bwMode="auto">
          <a:xfrm>
            <a:off x="714348" y="1071546"/>
            <a:ext cx="418047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285860"/>
            <a:ext cx="371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«Художник на пути в Тараскон», 1888 г.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Винсент Ван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Гог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на дороге у Монмажура.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Холст, масло, 48×44 см, бывший музей 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Магдебурга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Предполагается что картина погибла в огне во время Второй мировой войны.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VanGogh-Irises 1.jpg"/>
          <p:cNvPicPr>
            <a:picLocks noChangeAspect="1" noChangeArrowheads="1"/>
          </p:cNvPicPr>
          <p:nvPr/>
        </p:nvPicPr>
        <p:blipFill>
          <a:blip r:embed="rId2"/>
          <a:srcRect r="1810" b="2325"/>
          <a:stretch>
            <a:fillRect/>
          </a:stretch>
        </p:blipFill>
        <p:spPr bwMode="auto">
          <a:xfrm>
            <a:off x="1643042" y="571480"/>
            <a:ext cx="601473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286388"/>
            <a:ext cx="8773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Ирисы.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Холс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масло.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Музей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Гетти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Лос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Анджелес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Vincent Willem van Gogh 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429156" cy="501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5286388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Автопортрет с отрезанным ухом. 1889 г.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Частная коллекция. Чикаго.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Vincent Willem van Gogh 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071966" cy="509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6314" y="500042"/>
            <a:ext cx="378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Подсолнухи.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Холст, масло.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Лондонская Национальная галерея.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071942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писал подсолнухи 11 раз. Подлинность одной из его картин, купленной японской страховой компанией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Ясуда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в 1987г. на аукционе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Кристис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за 39,5 млн. долларов, оспаривается до сих пор.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429000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Интересный факт.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226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78</cp:revision>
  <dcterms:modified xsi:type="dcterms:W3CDTF">2013-01-26T13:53:02Z</dcterms:modified>
</cp:coreProperties>
</file>