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2CF50-9F0D-40C1-895E-0B62EBBF7983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B0F4-56F7-42BA-A07F-48673C49CF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Напишите уравнения реакций, с помощью которых можно осуществить следующие превращения веществ, при этом направления стрелок выберите сами.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691680" y="1196752"/>
            <a:ext cx="4752528" cy="4680520"/>
          </a:xfrm>
          <a:prstGeom prst="cub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7647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(NO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558924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Cl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443711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Cl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76470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6216" y="43651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(OH)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573325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(OH)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213285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 (NO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843808" y="1196752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843808" y="4725144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691680" y="4725144"/>
            <a:ext cx="115212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Напишите уравнения реакций, с помощью которых можно осуществить следующие превращения веществ, при этом направления стрелок выберите сами.</vt:lpstr>
      <vt:lpstr>Слайд 2</vt:lpstr>
      <vt:lpstr>Слайд 3</vt:lpstr>
    </vt:vector>
  </TitlesOfParts>
  <Company>Ms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2</cp:revision>
  <dcterms:created xsi:type="dcterms:W3CDTF">2013-02-01T18:06:20Z</dcterms:created>
  <dcterms:modified xsi:type="dcterms:W3CDTF">2013-02-01T18:21:03Z</dcterms:modified>
</cp:coreProperties>
</file>