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11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</p:sldMasterIdLst>
  <p:sldIdLst>
    <p:sldId id="265" r:id="rId21"/>
    <p:sldId id="264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44" d="100"/>
          <a:sy n="44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smiles.33b.ru/smile.90016.html" TargetMode="External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33b.ru/smile.36991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smiles.33b.ru/smile.36994.html" TargetMode="External"/><Relationship Id="rId1" Type="http://schemas.openxmlformats.org/officeDocument/2006/relationships/slideMaster" Target="../slideMasters/slideMaster12.xml"/><Relationship Id="rId6" Type="http://schemas.openxmlformats.org/officeDocument/2006/relationships/hyperlink" Target="http://smiles.33b.ru/smile.36992.html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14.gif"/><Relationship Id="rId10" Type="http://schemas.openxmlformats.org/officeDocument/2006/relationships/hyperlink" Target="http://smiles.33b.ru/smile.80383.html" TargetMode="External"/><Relationship Id="rId4" Type="http://schemas.openxmlformats.org/officeDocument/2006/relationships/hyperlink" Target="http://smiles.33b.ru/smile.36993.html" TargetMode="External"/><Relationship Id="rId9" Type="http://schemas.openxmlformats.org/officeDocument/2006/relationships/image" Target="../media/image16.gif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miles.33b.ru/smile.42102.html" TargetMode="External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26.gif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4076700"/>
            <a:ext cx="9144000" cy="1439863"/>
            <a:chOff x="158" y="1888"/>
            <a:chExt cx="5602" cy="933"/>
          </a:xfrm>
        </p:grpSpPr>
        <p:pic>
          <p:nvPicPr>
            <p:cNvPr id="5" name="Picture 8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7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1844590a5c21a09248247db23b88e8d1"/>
            <p:cNvPicPr>
              <a:picLocks noChangeAspect="1" noChangeArrowheads="1" noCrop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3" y="1888"/>
              <a:ext cx="1943" cy="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765175"/>
            <a:ext cx="7848600" cy="1470025"/>
          </a:xfrm>
        </p:spPr>
        <p:txBody>
          <a:bodyPr/>
          <a:lstStyle>
            <a:lvl1pPr>
              <a:defRPr sz="4800" b="1">
                <a:solidFill>
                  <a:srgbClr val="FFCC6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636838"/>
            <a:ext cx="7848600" cy="1152525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3663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55AC2-9114-412F-953F-9344CC86B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2205C-300C-4C39-9EA6-0E1CF508C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4351D-1EE3-4331-9C40-64520A560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60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61CEA-246B-4019-8819-0EB858F7B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BC9A9-FAEB-4AA2-98C6-D43CAC9F0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30FE-36C0-444A-B683-88F1C5906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D934-2DCA-4E41-BEDB-C99C6C51E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B00A6-1642-4EFE-B073-E83B39066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DC4A-E895-4F8F-9324-2D3AD51C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530A-92FF-455B-8135-EB8778BA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0038" y="274638"/>
            <a:ext cx="203676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957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A76A-8408-4877-BF66-C97F0B5E3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7524750" y="1125538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7740650" y="188913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CC66FF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rot="16200000">
            <a:off x="-2709068" y="3177381"/>
            <a:ext cx="6858000" cy="503237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 rot="16200000">
            <a:off x="-3213100" y="3213100"/>
            <a:ext cx="68580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8" name="Picture 11" descr="b026627b1715b8db8401e7c2169cd80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713"/>
            <a:ext cx="2268538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8101013" y="19161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FFFED9"/>
              </a:gs>
              <a:gs pos="100000">
                <a:srgbClr val="CC66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8316913" y="1484313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86200"/>
            <a:ext cx="6767513" cy="911225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34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683895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4033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563938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1D54D-1EBD-40B1-8B20-2B3F6D8C8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4D10A-9ADD-43CB-9B15-3189CFB2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4CCF3-E8B7-437E-9875-4BC1F96D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D2AA-2EA1-4BCC-8947-34B9D514A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4D420-0F3A-43AB-8736-AEBBA8AE6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5A1E4-B3C4-4E44-8B09-59ABEDEA6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60577-AD52-4868-BE42-7DA1A022A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EFB8-C189-47D6-BD8A-090B00F82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2A66-D454-476E-A592-EFFBF5C27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1125538"/>
            <a:ext cx="8496300" cy="1079500"/>
            <a:chOff x="249" y="572"/>
            <a:chExt cx="4979" cy="624"/>
          </a:xfrm>
        </p:grpSpPr>
        <p:pic>
          <p:nvPicPr>
            <p:cNvPr id="5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5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01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78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4" descr="i?id=5469374&amp;tov=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04" y="572"/>
              <a:ext cx="624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565400"/>
            <a:ext cx="7772400" cy="1470025"/>
          </a:xfrm>
        </p:spPr>
        <p:txBody>
          <a:bodyPr/>
          <a:lstStyle>
            <a:lvl1pPr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365625"/>
            <a:ext cx="6400800" cy="982663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A7C66-2729-4EEA-A7F4-3B2E264B6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B94A6-680E-4626-8280-EE5CD07AD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04813"/>
            <a:ext cx="2057400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19800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11334-ED6C-4635-A734-BCC33AB5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643438" y="5084763"/>
            <a:ext cx="4124325" cy="666750"/>
            <a:chOff x="2744" y="935"/>
            <a:chExt cx="2598" cy="420"/>
          </a:xfrm>
        </p:grpSpPr>
        <p:pic>
          <p:nvPicPr>
            <p:cNvPr id="5" name="Picture 8" descr="0ea92c9795a09edde7460f1e42555f73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8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ebe61bcba84d8dc6d7ed680b7c4bf5de">
              <a:hlinkClick r:id="rId4"/>
            </p:cNvPr>
            <p:cNvPicPr>
              <a:picLocks noChangeAspect="1" noChangeArrowheads="1" noCrop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33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2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0e061559e657fda794b293e4354f3fe5">
              <a:hlinkClick r:id="rId8"/>
            </p:cNvPr>
            <p:cNvPicPr>
              <a:picLocks noChangeAspect="1" noChangeArrowheads="1" noCrop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7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6bdef14d3b0254cc8619e1c7354e256a">
              <a:hlinkClick r:id="rId6"/>
            </p:cNvPr>
            <p:cNvPicPr>
              <a:picLocks noChangeAspect="1" noChangeArrowheads="1" noCrop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44" y="935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3" descr="483600512e109531392dbd6188186968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750" y="476250"/>
            <a:ext cx="172878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3495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FFC85FCD-9332-4514-B4E1-C28505C2A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1A73-2AFE-47A9-934F-B03BD1ED5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AB41-77F9-48F6-BD08-30E4A494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58079-D496-45C8-96B0-2E24B3170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5050-2467-4690-8DE3-31DE4B9DF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34A9-F700-4351-AA5D-942DA19F6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47BC5-A384-4894-B622-2BE3732D2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D82F-A464-4A2C-8110-DF93D061B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22-2C11-43CB-995D-6CA29CB80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58680-5137-44FC-B1BA-6BDCA8194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C27A-4751-4695-8A1B-7B8FC1F3A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60350"/>
            <a:ext cx="1892300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60350"/>
            <a:ext cx="5526087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92EB-BC4C-4AF2-B163-F7A20DAAE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1d2ccbb41fb1cced1ff9bcb425813db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81075"/>
            <a:ext cx="2232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6" name="Picture 9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0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1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3" descr="21d2ccbb41fb1cced1ff9bcb425813db">
              <a:hlinkClick r:id="rId2"/>
            </p:cNvPr>
            <p:cNvPicPr>
              <a:picLocks noChangeAspect="1" noChangeArrowheads="1" noCrop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11" name="Group 16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56" name="Rectangle 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2" name="Group 2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52" name="Rectangle 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Rectangle 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2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48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Rectangle 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4" name="Group 31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15" name="Group 32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41" name="Rectangle 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2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3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6" name="Group 3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37" name="Rectangle 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8" name="Rectangle 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9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0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7" name="Group 4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3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4" name="Rectangle 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30" name="Group 47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31" name="Group 48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26" name="Rectangle 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7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8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9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2" name="Group 5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22" name="Rectangle 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3" name="Rectangle 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4" name="Rectangle 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5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45" name="Group 5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8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9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0" name="Rectangle 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21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46" name="Group 63"/>
          <p:cNvGrpSpPr>
            <a:grpSpLocks/>
          </p:cNvGrpSpPr>
          <p:nvPr/>
        </p:nvGrpSpPr>
        <p:grpSpPr bwMode="auto">
          <a:xfrm rot="-5400000">
            <a:off x="1727201" y="657225"/>
            <a:ext cx="215900" cy="2447925"/>
            <a:chOff x="521" y="709"/>
            <a:chExt cx="272" cy="3266"/>
          </a:xfrm>
        </p:grpSpPr>
        <p:grpSp>
          <p:nvGrpSpPr>
            <p:cNvPr id="47" name="Group 64"/>
            <p:cNvGrpSpPr>
              <a:grpSpLocks/>
            </p:cNvGrpSpPr>
            <p:nvPr userDrawn="1"/>
          </p:nvGrpSpPr>
          <p:grpSpPr bwMode="auto">
            <a:xfrm>
              <a:off x="521" y="1798"/>
              <a:ext cx="272" cy="1088"/>
              <a:chOff x="521" y="1798"/>
              <a:chExt cx="272" cy="1088"/>
            </a:xfrm>
          </p:grpSpPr>
          <p:sp>
            <p:nvSpPr>
              <p:cNvPr id="72" name="Rectangle 65"/>
              <p:cNvSpPr>
                <a:spLocks noChangeArrowheads="1"/>
              </p:cNvSpPr>
              <p:nvPr userDrawn="1"/>
            </p:nvSpPr>
            <p:spPr bwMode="auto">
              <a:xfrm flipV="1">
                <a:off x="521" y="1798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3" name="Rectangle 66"/>
              <p:cNvSpPr>
                <a:spLocks noChangeArrowheads="1"/>
              </p:cNvSpPr>
              <p:nvPr userDrawn="1"/>
            </p:nvSpPr>
            <p:spPr bwMode="auto">
              <a:xfrm flipV="1">
                <a:off x="521" y="2069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4" name="Rectangle 67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5" name="Rectangle 6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0" name="Group 69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68" name="Rectangle 70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9" name="Rectangle 71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0" name="Rectangle 72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1" name="Rectangle 73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61" name="Group 74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3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62" name="Group 79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63" name="Group 80"/>
            <p:cNvGrpSpPr>
              <a:grpSpLocks/>
            </p:cNvGrpSpPr>
            <p:nvPr userDrawn="1"/>
          </p:nvGrpSpPr>
          <p:grpSpPr bwMode="auto">
            <a:xfrm>
              <a:off x="0" y="1526"/>
              <a:ext cx="68" cy="1542"/>
              <a:chOff x="521" y="709"/>
              <a:chExt cx="272" cy="3266"/>
            </a:xfrm>
          </p:grpSpPr>
          <p:grpSp>
            <p:nvGrpSpPr>
              <p:cNvPr id="76" name="Group 81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21" name="Rectangle 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2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3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4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" name="Group 8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17" name="Rectangle 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8" name="Rectangle 8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2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8" name="Group 9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113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4" name="Rectangle 9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5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16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9" name="Group 96"/>
            <p:cNvGrpSpPr>
              <a:grpSpLocks/>
            </p:cNvGrpSpPr>
            <p:nvPr userDrawn="1"/>
          </p:nvGrpSpPr>
          <p:grpSpPr bwMode="auto">
            <a:xfrm>
              <a:off x="0" y="1"/>
              <a:ext cx="68" cy="1542"/>
              <a:chOff x="521" y="709"/>
              <a:chExt cx="272" cy="3266"/>
            </a:xfrm>
          </p:grpSpPr>
          <p:grpSp>
            <p:nvGrpSpPr>
              <p:cNvPr id="80" name="Group 97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106" name="Rectangle 9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7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8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9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1" name="Group 10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102" name="Rectangle 10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3" name="Rectangle 10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4" name="Rectangle 10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5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82" name="Group 10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9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0" name="Rectangle 1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0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95" name="Group 112"/>
            <p:cNvGrpSpPr>
              <a:grpSpLocks/>
            </p:cNvGrpSpPr>
            <p:nvPr userDrawn="1"/>
          </p:nvGrpSpPr>
          <p:grpSpPr bwMode="auto">
            <a:xfrm>
              <a:off x="0" y="2779"/>
              <a:ext cx="68" cy="1542"/>
              <a:chOff x="521" y="709"/>
              <a:chExt cx="272" cy="3266"/>
            </a:xfrm>
          </p:grpSpPr>
          <p:grpSp>
            <p:nvGrpSpPr>
              <p:cNvPr id="77824" name="Group 113"/>
              <p:cNvGrpSpPr>
                <a:grpSpLocks/>
              </p:cNvGrpSpPr>
              <p:nvPr userDrawn="1"/>
            </p:nvGrpSpPr>
            <p:grpSpPr bwMode="auto">
              <a:xfrm>
                <a:off x="521" y="1796"/>
                <a:ext cx="272" cy="1089"/>
                <a:chOff x="521" y="1796"/>
                <a:chExt cx="272" cy="1089"/>
              </a:xfrm>
            </p:grpSpPr>
            <p:sp>
              <p:nvSpPr>
                <p:cNvPr id="91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2" name="Rectangle 1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3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4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5" name="Group 11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87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8" name="Rectangle 1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9" name="Rectangle 1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90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28" name="Group 12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83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4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5" name="Rectangle 1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86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7829" name="Group 128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77830" name="Group 129"/>
            <p:cNvGrpSpPr>
              <a:grpSpLocks/>
            </p:cNvGrpSpPr>
            <p:nvPr userDrawn="1"/>
          </p:nvGrpSpPr>
          <p:grpSpPr bwMode="auto">
            <a:xfrm rot="-5400000">
              <a:off x="2251" y="-740"/>
              <a:ext cx="80" cy="1540"/>
              <a:chOff x="521" y="713"/>
              <a:chExt cx="297" cy="3262"/>
            </a:xfrm>
          </p:grpSpPr>
          <p:grpSp>
            <p:nvGrpSpPr>
              <p:cNvPr id="77831" name="Group 130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86" name="Rectangle 1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7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8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9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2" name="Group 135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82" name="Rectangle 1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3" name="Rectangle 1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4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5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3" name="Group 140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78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9" name="Rectangle 1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0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81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4" name="Group 145"/>
            <p:cNvGrpSpPr>
              <a:grpSpLocks/>
            </p:cNvGrpSpPr>
            <p:nvPr userDrawn="1"/>
          </p:nvGrpSpPr>
          <p:grpSpPr bwMode="auto">
            <a:xfrm rot="-5400000">
              <a:off x="732" y="-740"/>
              <a:ext cx="80" cy="1540"/>
              <a:chOff x="521" y="713"/>
              <a:chExt cx="297" cy="3262"/>
            </a:xfrm>
          </p:grpSpPr>
          <p:grpSp>
            <p:nvGrpSpPr>
              <p:cNvPr id="77835" name="Group 146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71" name="Rectangle 1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2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3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4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6" name="Group 151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67" name="Rectangle 1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8" name="Rectangle 1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9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70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37" name="Group 156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63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4" name="Rectangle 1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5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66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38" name="Group 161"/>
            <p:cNvGrpSpPr>
              <a:grpSpLocks/>
            </p:cNvGrpSpPr>
            <p:nvPr userDrawn="1"/>
          </p:nvGrpSpPr>
          <p:grpSpPr bwMode="auto">
            <a:xfrm rot="-5400000">
              <a:off x="4950" y="-740"/>
              <a:ext cx="80" cy="1540"/>
              <a:chOff x="521" y="713"/>
              <a:chExt cx="297" cy="3262"/>
            </a:xfrm>
          </p:grpSpPr>
          <p:grpSp>
            <p:nvGrpSpPr>
              <p:cNvPr id="77839" name="Group 162"/>
              <p:cNvGrpSpPr>
                <a:grpSpLocks/>
              </p:cNvGrpSpPr>
              <p:nvPr userDrawn="1"/>
            </p:nvGrpSpPr>
            <p:grpSpPr bwMode="auto">
              <a:xfrm>
                <a:off x="521" y="1798"/>
                <a:ext cx="284" cy="1087"/>
                <a:chOff x="521" y="1798"/>
                <a:chExt cx="284" cy="1087"/>
              </a:xfrm>
            </p:grpSpPr>
            <p:sp>
              <p:nvSpPr>
                <p:cNvPr id="156" name="Rectangle 1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7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8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9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0" name="Group 167"/>
              <p:cNvGrpSpPr>
                <a:grpSpLocks/>
              </p:cNvGrpSpPr>
              <p:nvPr userDrawn="1"/>
            </p:nvGrpSpPr>
            <p:grpSpPr bwMode="auto">
              <a:xfrm>
                <a:off x="521" y="2888"/>
                <a:ext cx="284" cy="1087"/>
                <a:chOff x="521" y="1799"/>
                <a:chExt cx="284" cy="1087"/>
              </a:xfrm>
            </p:grpSpPr>
            <p:sp>
              <p:nvSpPr>
                <p:cNvPr id="152" name="Rectangle 1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3" name="Rectangle 1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4" name="Rectangle 1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5" name="Rectangle 17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1" name="Group 172"/>
              <p:cNvGrpSpPr>
                <a:grpSpLocks/>
              </p:cNvGrpSpPr>
              <p:nvPr userDrawn="1"/>
            </p:nvGrpSpPr>
            <p:grpSpPr bwMode="auto">
              <a:xfrm>
                <a:off x="533" y="713"/>
                <a:ext cx="285" cy="1087"/>
                <a:chOff x="533" y="1801"/>
                <a:chExt cx="285" cy="1087"/>
              </a:xfrm>
            </p:grpSpPr>
            <p:sp>
              <p:nvSpPr>
                <p:cNvPr id="148" name="Rectangle 1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9" name="Rectangle 1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0" name="Rectangle 1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51" name="Rectangle 1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7842" name="Group 177"/>
            <p:cNvGrpSpPr>
              <a:grpSpLocks/>
            </p:cNvGrpSpPr>
            <p:nvPr userDrawn="1"/>
          </p:nvGrpSpPr>
          <p:grpSpPr bwMode="auto">
            <a:xfrm rot="-5400000">
              <a:off x="3659" y="-739"/>
              <a:ext cx="79" cy="1540"/>
              <a:chOff x="523" y="713"/>
              <a:chExt cx="297" cy="3262"/>
            </a:xfrm>
          </p:grpSpPr>
          <p:grpSp>
            <p:nvGrpSpPr>
              <p:cNvPr id="77843" name="Group 178"/>
              <p:cNvGrpSpPr>
                <a:grpSpLocks/>
              </p:cNvGrpSpPr>
              <p:nvPr userDrawn="1"/>
            </p:nvGrpSpPr>
            <p:grpSpPr bwMode="auto">
              <a:xfrm>
                <a:off x="523" y="1798"/>
                <a:ext cx="285" cy="1087"/>
                <a:chOff x="523" y="1798"/>
                <a:chExt cx="285" cy="1087"/>
              </a:xfrm>
            </p:grpSpPr>
            <p:sp>
              <p:nvSpPr>
                <p:cNvPr id="141" name="Rectangle 1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2" name="Rectangle 1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3" name="Rectangle 1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4" name="Rectangle 18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4" name="Group 183"/>
              <p:cNvGrpSpPr>
                <a:grpSpLocks/>
              </p:cNvGrpSpPr>
              <p:nvPr userDrawn="1"/>
            </p:nvGrpSpPr>
            <p:grpSpPr bwMode="auto">
              <a:xfrm>
                <a:off x="523" y="2888"/>
                <a:ext cx="285" cy="1087"/>
                <a:chOff x="523" y="1799"/>
                <a:chExt cx="285" cy="1087"/>
              </a:xfrm>
            </p:grpSpPr>
            <p:sp>
              <p:nvSpPr>
                <p:cNvPr id="137" name="Rectangle 1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8" name="Rectangle 1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070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9" name="Rectangle 1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40" name="Rectangle 18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77845" name="Group 188"/>
              <p:cNvGrpSpPr>
                <a:grpSpLocks/>
              </p:cNvGrpSpPr>
              <p:nvPr userDrawn="1"/>
            </p:nvGrpSpPr>
            <p:grpSpPr bwMode="auto">
              <a:xfrm>
                <a:off x="536" y="713"/>
                <a:ext cx="284" cy="1087"/>
                <a:chOff x="536" y="1801"/>
                <a:chExt cx="284" cy="1087"/>
              </a:xfrm>
            </p:grpSpPr>
            <p:sp>
              <p:nvSpPr>
                <p:cNvPr id="133" name="Rectangle 1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4" name="Rectangle 1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5" name="Rectangle 1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344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136" name="Rectangle 1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6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198563"/>
          </a:xfrm>
        </p:spPr>
        <p:txBody>
          <a:bodyPr/>
          <a:lstStyle>
            <a:lvl1pPr marL="0" indent="0" algn="ctr">
              <a:buFontTx/>
              <a:buNone/>
              <a:defRPr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90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68313" y="58769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1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3575" y="58769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AA30CE-E071-4722-9AAB-E601F4D27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1F1B-24BD-4EF8-96E7-F5F1AE92D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CD48-82FC-47D2-B88F-9CBA6844A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450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3325" y="1773238"/>
            <a:ext cx="3673475" cy="4103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5A25-6C0E-45A5-9A1D-8A5A9BE6A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C7CDE-16CA-46C5-8C96-BE33F525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F9B40-BDBF-48B8-BB00-C06AAE52F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1CB4-F8B1-4BA4-A3C2-71C582B4B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0201E-1051-45AB-AFD2-F05D64D3A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A323-A037-42F9-B0A1-5AA9EBCB6A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3051-0CE2-466F-BBB7-F1E6D76A5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B752E-1281-4040-B320-2D6BB3B7A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2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2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7177-900A-4E89-86AA-FFC563404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39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 b="1">
                <a:effectLst>
                  <a:outerShdw blurRad="38100" dist="38100" dir="2700000" algn="tl">
                    <a:srgbClr val="C0C0C0"/>
                  </a:outerShdw>
                </a:effectLst>
                <a:latin typeface="Lucida Console" pitchFamily="49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F59259-F246-43DB-B575-2C85B11C9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7057-E127-4A99-B08D-64DEE5927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D95BF-FF26-46D5-9E03-5BDC178BF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87C6-704E-4CCC-8515-AE39125DB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8A1AB-717D-4C7C-8470-E789D1253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0C6BC-5C91-408D-B08A-CF71AD05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0"/>
            <a:ext cx="34575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91ED-AC04-45EF-90B4-A57612A49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894B-0A00-48A8-A8AC-28D5229E4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2249-E93F-46A2-8D71-FC3987008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191D-4C68-4004-8BB4-1525469E2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EC3D8-5CD0-4B05-9280-108A332CB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5C3FA-C2A8-4B6B-999A-24DD3CBC7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8654D-919B-4780-A593-2ED391D93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67C4-7DAA-4F4D-B142-87955FCA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14C-F181-4E05-95F6-B4F283798F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51050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5125" y="2565400"/>
            <a:ext cx="3241675" cy="356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93D6-3AA1-4C8F-AF36-BDAEA63C4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3DD9B-780D-4E71-86B1-CD6881541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57370-07C5-4CF5-8200-C01CE9645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EA23-C18F-4B75-9DA0-125115000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1295A-E455-4AC7-9727-76A4BFF1E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7AF74-4461-4760-AD67-FA271A809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91CD-7A86-4EE1-9BC1-47CE4E18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029E7-C9AC-4537-B0C1-5388F416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7863" y="620713"/>
            <a:ext cx="1658937" cy="5505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51050" y="620713"/>
            <a:ext cx="4824413" cy="5505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E9D41-70D2-40EC-865A-8C019ABF8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Ins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864100"/>
            <a:ext cx="3455988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91440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076700"/>
            <a:ext cx="6400800" cy="9112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FFFFB3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fld id="{FBBE27F2-64AC-4F96-9F14-E320188A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94E3-AC56-4895-A27B-250911B20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5E33D-BEAA-4270-AA78-0C0A1D00E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1B3DD-4D93-4CC0-9DB4-066F3D2DF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C631A-531F-4A4F-B5BF-5A336D9AB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D5C64-5403-4DFC-B180-BE0C3573A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EEFE0-305A-48E0-893C-976A4A9E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D51B0-5232-47A0-A7F1-CF9D29ED9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9420F-2348-4743-B72B-6021C56A5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7C79E-E69A-4298-B9DE-068F4A26C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B08C-3BC8-488F-8794-DBB0A27E5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9B992-EE7E-4C43-BE09-BDA6129875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FFFF"/>
            </a:gs>
            <a:gs pos="100000">
              <a:srgbClr val="1A1A4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лакат-экология"/>
          <p:cNvPicPr>
            <a:picLocks noChangeAspect="1" noChangeArrowheads="1"/>
          </p:cNvPicPr>
          <p:nvPr/>
        </p:nvPicPr>
        <p:blipFill>
          <a:blip r:embed="rId2" cstate="print"/>
          <a:srcRect l="3137" t="4195" r="3539" b="13699"/>
          <a:stretch>
            <a:fillRect/>
          </a:stretch>
        </p:blipFill>
        <p:spPr bwMode="auto">
          <a:xfrm>
            <a:off x="1692275" y="0"/>
            <a:ext cx="5903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84438" y="4652963"/>
            <a:ext cx="4175125" cy="936625"/>
          </a:xfrm>
          <a:solidFill>
            <a:srgbClr val="CCFFFF">
              <a:alpha val="49001"/>
            </a:srgbClr>
          </a:soli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006C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7B6539-12A5-4E34-8C64-24FD32175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B7C64-66D8-4CB9-BFDB-9F31B61E5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BBAA1-7573-4578-AF0C-A16DF90E9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125F-B9C5-44B1-9899-51FA0D3C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2433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9638" y="1600200"/>
            <a:ext cx="42449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10125-61F9-4774-A114-738745BB9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B06E5-E63D-46C9-B513-2B113C662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4C609-20CD-40CF-8A58-58997F5FB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A240-DC9F-4201-8C86-847026027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75C57-803C-4572-B32A-458752714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D4C3B-B299-4813-AD6F-5DE66F601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04FB6-9735-4839-8D25-292E8A2C1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5613" y="274638"/>
            <a:ext cx="21590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C84D4-99F1-468B-9B0C-439C1367E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3C5FF-C8C0-4257-AE28-5A6B0CF20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B6B1-C535-4813-833B-B614C813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670C0-67DE-49D0-9F16-C716EA7C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8472C-805E-473D-AA9C-0E6B5F85F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2708275"/>
            <a:ext cx="3462338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33988" y="2708275"/>
            <a:ext cx="3463925" cy="359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862BF-2932-4B5F-ACA4-BB61EFE9F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5A96-41A2-407B-A7FC-F2F12CCDA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ACCFC-4B22-49FB-8454-16D388B3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71BC4-DBD0-4819-BCA5-6B21E40C9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8F7A5-7A78-4DD2-B84E-6AC5BDE0A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75E7-7468-4741-81EA-D935F4F14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9C113-436C-4009-BA2C-B97275C7D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9438" y="404813"/>
            <a:ext cx="1768475" cy="589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404813"/>
            <a:ext cx="5157788" cy="589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2965D-8F58-41DE-856C-D0F03DC1FB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5D667-6FF6-4B5E-8842-4FDC4E3DA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1F2A-0B0A-4833-B25E-6F9ECA459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7D3A6-A7A7-498D-B1E8-170594324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75F09-28D7-4554-83D2-10B01EB82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4538"/>
            <a:ext cx="4038600" cy="284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8ED03-BCCF-45B6-BF00-54EDC5C9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EF1E-7B33-4124-962B-08C6E1B8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93358-3943-4D2D-AB63-5588AE17E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E9006-7D5D-4F02-8BA7-04BDDFE87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051D4-E04A-4A4C-81C9-375AB38CC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1E0B-D07C-4570-9EF9-068994591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166D6-215F-48B8-88DE-AF805B14A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404813"/>
            <a:ext cx="2058988" cy="5721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04813"/>
            <a:ext cx="6029325" cy="5721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671A-AD24-4A87-A54A-5167F6FC0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2B612-353B-4AC6-A0AA-EFF6B78EC1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07FF3-91A6-4E0C-85F5-76DC3C5984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BBEEE-D023-4C5D-9BC1-508A625187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677C3E-30BD-400B-94AA-238A5D95C6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E91E3-E8DA-4CCF-8C26-33FFF066DB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2561B-4C0E-42FF-B644-98D5575F8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11F206-82AF-4663-832E-737FD40C1C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24D2-BE81-4867-A0C3-4E4827B2EA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38765-A877-4350-A0B4-647E451F2A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90AD5-1296-4E33-991A-EC4BFA81EC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E998D-6C74-4BC2-8B8D-4AEEA3C78A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9913" y="274638"/>
            <a:ext cx="17668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74638"/>
            <a:ext cx="51482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E8994-5075-4E91-9F19-4506785B8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4EFAD-AEDD-4D06-BF75-D6270FF43C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79838" y="981075"/>
            <a:ext cx="4732337" cy="901700"/>
            <a:chOff x="2290" y="754"/>
            <a:chExt cx="3026" cy="576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2290" y="754"/>
              <a:ext cx="576" cy="576"/>
              <a:chOff x="1655" y="845"/>
              <a:chExt cx="576" cy="576"/>
            </a:xfrm>
          </p:grpSpPr>
          <p:sp>
            <p:nvSpPr>
              <p:cNvPr id="15" name="Rectangle 9"/>
              <p:cNvSpPr>
                <a:spLocks noChangeArrowheads="1"/>
              </p:cNvSpPr>
              <p:nvPr userDrawn="1"/>
            </p:nvSpPr>
            <p:spPr bwMode="auto">
              <a:xfrm>
                <a:off x="1655" y="845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99FFCC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47FFA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6" name="Picture 10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46" y="93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1"/>
            <p:cNvGrpSpPr>
              <a:grpSpLocks/>
            </p:cNvGrpSpPr>
            <p:nvPr userDrawn="1"/>
          </p:nvGrpSpPr>
          <p:grpSpPr bwMode="auto">
            <a:xfrm>
              <a:off x="3107" y="754"/>
              <a:ext cx="576" cy="576"/>
              <a:chOff x="2880" y="799"/>
              <a:chExt cx="576" cy="576"/>
            </a:xfrm>
          </p:grpSpPr>
          <p:sp>
            <p:nvSpPr>
              <p:cNvPr id="13" name="Rectangle 12"/>
              <p:cNvSpPr>
                <a:spLocks noChangeArrowheads="1"/>
              </p:cNvSpPr>
              <p:nvPr userDrawn="1"/>
            </p:nvSpPr>
            <p:spPr bwMode="auto">
              <a:xfrm>
                <a:off x="2880" y="799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99FFCC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FF5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4" name="Picture 13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971" y="890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4"/>
            <p:cNvGrpSpPr>
              <a:grpSpLocks/>
            </p:cNvGrpSpPr>
            <p:nvPr userDrawn="1"/>
          </p:nvGrpSpPr>
          <p:grpSpPr bwMode="auto">
            <a:xfrm>
              <a:off x="3923" y="754"/>
              <a:ext cx="576" cy="576"/>
              <a:chOff x="3923" y="754"/>
              <a:chExt cx="576" cy="576"/>
            </a:xfrm>
          </p:grpSpPr>
          <p:sp>
            <p:nvSpPr>
              <p:cNvPr id="11" name="Rectangle 15"/>
              <p:cNvSpPr>
                <a:spLocks noChangeArrowheads="1"/>
              </p:cNvSpPr>
              <p:nvPr userDrawn="1"/>
            </p:nvSpPr>
            <p:spPr bwMode="auto">
              <a:xfrm>
                <a:off x="3923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DF9F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CC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2" name="Picture 16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014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4740" y="754"/>
              <a:ext cx="576" cy="576"/>
              <a:chOff x="4785" y="754"/>
              <a:chExt cx="576" cy="576"/>
            </a:xfrm>
          </p:grpSpPr>
          <p:sp>
            <p:nvSpPr>
              <p:cNvPr id="9" name="Rectangle 18"/>
              <p:cNvSpPr>
                <a:spLocks noChangeArrowheads="1"/>
              </p:cNvSpPr>
              <p:nvPr userDrawn="1"/>
            </p:nvSpPr>
            <p:spPr bwMode="auto">
              <a:xfrm>
                <a:off x="4785" y="754"/>
                <a:ext cx="576" cy="576"/>
              </a:xfrm>
              <a:prstGeom prst="rect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FF896D"/>
                  </a:gs>
                </a:gsLst>
                <a:path path="shape">
                  <a:fillToRect l="50000" t="50000" r="50000" b="50000"/>
                </a:path>
              </a:gra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pic>
            <p:nvPicPr>
              <p:cNvPr id="10" name="Picture 19" descr="0fcab685a814dd1e261230cf277d0033"/>
              <p:cNvPicPr>
                <a:picLocks noChangeAspect="1" noChangeArrowheads="1" noCrop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876" y="845"/>
                <a:ext cx="420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632700" cy="1470025"/>
          </a:xfrm>
          <a:gradFill>
            <a:lin ang="2700000"/>
          </a:gradFill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149725"/>
            <a:ext cx="6400800" cy="574675"/>
          </a:xfr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2700000" scaled="1"/>
          </a:gradFill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rgbClr val="008650"/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F81AA2-1FC1-45F2-AF0B-341DC45BA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210C-D098-4CAE-A2AB-4B69446AEF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0CC0-A124-4A8A-A8CD-DB2660CB8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6013" y="1773238"/>
            <a:ext cx="37084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76813" y="1773238"/>
            <a:ext cx="3709987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056B-D2B1-42A7-AEC5-E923C054B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49C99-8286-4F5D-851D-809051EFB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D2EE6-5459-4B6D-9A5B-7B2A9DAA9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BC91A-01C0-4E24-BA5E-6D504D19B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D470B-FA29-4CE4-A975-837ACD8B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1E271-4723-426C-8F17-89D18ACFC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280B-AC91-4210-9FC5-7A5693B5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4500" y="274638"/>
            <a:ext cx="18923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52608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8F2F-044F-417D-8923-8817A43D2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1763713" cy="6858000"/>
            <a:chOff x="0" y="0"/>
            <a:chExt cx="1158" cy="4547"/>
          </a:xfrm>
        </p:grpSpPr>
        <p:pic>
          <p:nvPicPr>
            <p:cNvPr id="5" name="Picture 3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845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706"/>
              <a:ext cx="1158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2568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разноцветная ромашка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19756"/>
            <a:stretch>
              <a:fillRect/>
            </a:stretch>
          </p:blipFill>
          <p:spPr bwMode="auto">
            <a:xfrm>
              <a:off x="0" y="3430"/>
              <a:ext cx="1158" cy="1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76375" y="0"/>
            <a:ext cx="7667625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85B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763713" y="2060575"/>
            <a:ext cx="6840537" cy="1512888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63713" y="4221163"/>
            <a:ext cx="6840537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763713" y="2060575"/>
            <a:ext cx="687705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221163"/>
            <a:ext cx="6842125" cy="1008062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FF33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147637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635375" y="6381750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04025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AB68D4-82D5-40CD-B9E6-4B95D442C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30650-C0EC-46AA-BAD6-2BF2EBEE5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72E9A-8BE9-4726-8540-63E6FCA8E7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21CA0-F68D-4F12-9998-39544E06D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AFC2-7414-4007-80E8-241C8D612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55317-C670-4A1D-8C1F-615615C0F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0663" y="1600200"/>
            <a:ext cx="33861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DF88-D634-48BD-90A2-B98803A10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CF29-B74A-4943-AC3F-3BE93C7CF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C85D-D13C-408B-9303-7E9030207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180E-544A-41D0-9DBA-00A6C0EEF5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8600" y="274638"/>
            <a:ext cx="2108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1753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17DC-00E2-4DC6-BFDF-AE3CE4D74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?id=34594726&amp;tov=2"/>
          <p:cNvPicPr>
            <a:picLocks noChangeAspect="1" noChangeArrowheads="1"/>
          </p:cNvPicPr>
          <p:nvPr/>
        </p:nvPicPr>
        <p:blipFill>
          <a:blip r:embed="rId2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271588"/>
          </a:xfrm>
          <a:gradFill>
            <a:gsLst>
              <a:gs pos="0">
                <a:schemeClr val="bg1">
                  <a:alpha val="74001"/>
                </a:schemeClr>
              </a:gs>
              <a:gs pos="100000">
                <a:srgbClr val="FFFF99">
                  <a:alpha val="24001"/>
                </a:srgbClr>
              </a:gs>
            </a:gsLst>
            <a:lin ang="0"/>
          </a:gradFill>
        </p:spPr>
        <p:txBody>
          <a:bodyPr anchor="ctr"/>
          <a:lstStyle>
            <a:lvl1pPr marL="0" indent="0" algn="ctr">
              <a:buFontTx/>
              <a:buNone/>
              <a:defRPr b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679B557C-F230-4D4F-B6A7-0259FC3360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1B8AA-A9B8-4D4A-9BA4-C82E76620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A62-B860-4D8A-9778-BA0A5184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244975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07E7-3294-4365-BBC8-EB27295083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8267-AFD5-43D6-8B54-02A19B9C1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3CC00-C713-487A-803F-9369CDC8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5D92-B2A4-45A0-B908-C5913ED51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D699-0E0E-4637-835B-31E0C45D1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30EF-FEA3-4203-BD85-E30E78390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5029-5A3F-447D-86A8-F78985BB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2588" y="274638"/>
            <a:ext cx="2160587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5" y="274638"/>
            <a:ext cx="63293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94B9-B276-4F43-92B3-0826E8C1D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5" name="Picture 3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02d773ea546a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619250" y="2130425"/>
            <a:ext cx="7129463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933825"/>
            <a:ext cx="7129463" cy="7191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381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19475" y="6381750"/>
            <a:ext cx="3392488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64388" y="6381750"/>
            <a:ext cx="1655762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33F299-EE3E-4B05-A6D9-E45D00CDA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71741-5DCC-450A-8B49-25E84CF4C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008FF-64B2-4D5A-98D9-EACD1FCA3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1600200"/>
            <a:ext cx="35591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7950" y="1600200"/>
            <a:ext cx="3560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C0034-9130-445B-B2C3-92C165897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21F53-BB57-42EB-B9F6-2D27EE0C8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BA0A0-6F19-4499-A24E-9E55266C4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F4698-4940-4A79-9724-3DED7C35C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AE68E-0D84-4BF7-B01A-AB198379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3312-57A9-451B-86F1-BA229EB7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F0CB6-5494-44F2-BD43-80948A634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1025" y="274638"/>
            <a:ext cx="18176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76375" y="274638"/>
            <a:ext cx="5302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EB6A4-5F96-4094-9AE2-B7B5446BE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47D4-C220-4CAD-9950-287116D3B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E9294-F686-4FDE-A4B0-DF05681B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64D0-14FE-47A5-A4C4-C4B41932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2565400"/>
            <a:ext cx="3379787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5900" y="2565400"/>
            <a:ext cx="3379788" cy="324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54BAB-5C76-4B2B-BFE5-36D36F8C8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623D5-A2B7-4126-900F-FFDF16E7B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5882-3341-49AF-A2CC-A3720D4BF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670E0-AD75-4BF9-BF1A-D20471A74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F1B5F-FC19-4E58-8CD1-5E938D7E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1F4C6-75F1-4045-8CB5-BD7CC7E85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B8F4-C47E-4218-870B-1D6E9ED1A5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6425" y="274638"/>
            <a:ext cx="1730375" cy="5530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040312" cy="5530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6590-3C84-49D0-B201-0BDAEBD31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07FF3-91A6-4E0C-85F5-76DC3C598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BBEEE-D023-4C5D-9BC1-508A62518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7C3E-30BD-400B-94AA-238A5D95C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6375" y="3933825"/>
            <a:ext cx="2982913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688" y="3933825"/>
            <a:ext cx="2984500" cy="107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91E3-E8DA-4CCF-8C26-33FFF066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561B-4C0E-42FF-B644-98D5575F8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1F206-82AF-4663-832E-737FD40C1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24D2-BE81-4867-A0C3-4E4827B2E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38765-A877-4350-A0B4-647E451F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90AD5-1296-4E33-991A-EC4BFA81E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E998D-6C74-4BC2-8B8D-4AEEA3C78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1989138"/>
            <a:ext cx="2057400" cy="30241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1989138"/>
            <a:ext cx="6019800" cy="30241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4EFAD-AEDD-4D06-BF75-D6270FF43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8226425" y="5607051"/>
            <a:ext cx="287337" cy="1547812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 rot="16200000">
            <a:off x="7866063" y="5391150"/>
            <a:ext cx="215900" cy="23399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 rot="16200000">
            <a:off x="7555707" y="5269706"/>
            <a:ext cx="188912" cy="29876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 rot="16200000">
            <a:off x="665957" y="-477044"/>
            <a:ext cx="215900" cy="1547813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 rot="16200000">
            <a:off x="967581" y="-967581"/>
            <a:ext cx="188913" cy="2124075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9999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8820150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FFE2C5"/>
              </a:gs>
              <a:gs pos="50000">
                <a:srgbClr val="DD79BC">
                  <a:alpha val="80000"/>
                </a:srgbClr>
              </a:gs>
              <a:gs pos="100000">
                <a:srgbClr val="FFE2C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3429000"/>
            <a:ext cx="6149975" cy="1223963"/>
          </a:xfr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rgbClr val="FFCCFF"/>
              </a:gs>
            </a:gsLst>
            <a:lin ang="0" scaled="1"/>
          </a:gradFill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205038"/>
            <a:ext cx="6192837" cy="1470025"/>
          </a:xfrm>
          <a:gradFill rotWithShape="1">
            <a:gsLst>
              <a:gs pos="0">
                <a:srgbClr val="FFCCFF"/>
              </a:gs>
              <a:gs pos="100000">
                <a:schemeClr val="bg1">
                  <a:alpha val="50000"/>
                </a:schemeClr>
              </a:gs>
            </a:gsLst>
            <a:lin ang="0" scaled="1"/>
          </a:gradFill>
        </p:spPr>
        <p:txBody>
          <a:bodyPr/>
          <a:lstStyle>
            <a:lvl1pPr>
              <a:defRPr sz="48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68313" y="6381750"/>
            <a:ext cx="2133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81750"/>
            <a:ext cx="2895600" cy="476250"/>
          </a:xfrm>
        </p:spPr>
        <p:txBody>
          <a:bodyPr/>
          <a:lstStyle>
            <a:lvl1pPr>
              <a:defRPr smtClean="0">
                <a:solidFill>
                  <a:srgbClr val="FFFF99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588" y="6381750"/>
            <a:ext cx="2133600" cy="476250"/>
          </a:xfrm>
        </p:spPr>
        <p:txBody>
          <a:bodyPr/>
          <a:lstStyle>
            <a:lvl1pPr>
              <a:defRPr b="1" smtClean="0">
                <a:solidFill>
                  <a:srgbClr val="660033"/>
                </a:solidFill>
              </a:defRPr>
            </a:lvl1pPr>
          </a:lstStyle>
          <a:p>
            <a:pPr>
              <a:defRPr/>
            </a:pPr>
            <a:fld id="{3DC238AA-0A7B-4A67-825F-453D4A452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D255-B860-4615-9EE0-78A32074E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95949-98B1-4CAD-A5F7-7EA4D674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4512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7338" y="1600200"/>
            <a:ext cx="34528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83C5-5A18-4C6C-AABE-11BA07291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F3AE4-2012-429F-B4E6-8E4BFA32B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A71D4-ABB8-4581-9C3A-0B2223F7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5A2D-1E80-47CB-BD3C-CA87E46033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A064-3BF9-47F1-84FE-4A3DB8CEA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761B-3AD6-4372-9E0D-6113D1B07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ADC80-E715-4DF4-AACB-076BA4588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7637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63713" y="274638"/>
            <a:ext cx="51403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70BFC-D6D5-4A4D-A840-98DE628DF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hyperlink" Target="http://smiles.33b.ru/smile.90016.html" TargetMode="Externa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2.gif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hyperlink" Target="http://smiles.33b.ru/smile.36994.html" TargetMode="External"/><Relationship Id="rId18" Type="http://schemas.openxmlformats.org/officeDocument/2006/relationships/image" Target="../media/image15.gi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hyperlink" Target="http://smiles.33b.ru/smile.36992.html" TargetMode="Externa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14.gif"/><Relationship Id="rId20" Type="http://schemas.openxmlformats.org/officeDocument/2006/relationships/image" Target="../media/image16.gif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hyperlink" Target="http://smiles.33b.ru/smile.36993.html" TargetMode="External"/><Relationship Id="rId10" Type="http://schemas.openxmlformats.org/officeDocument/2006/relationships/slideLayout" Target="../slideLayouts/slideLayout131.xml"/><Relationship Id="rId19" Type="http://schemas.openxmlformats.org/officeDocument/2006/relationships/hyperlink" Target="http://smiles.33b.ru/smile.36991.html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3.gif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9.gif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hyperlink" Target="http://smiles.33b.ru/smile.42102.html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3.gi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5.gif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2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6923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19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99"/>
                </a:solidFill>
                <a:latin typeface="Aria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79388" y="0"/>
            <a:ext cx="1079500" cy="6858000"/>
          </a:xfrm>
          <a:prstGeom prst="rect">
            <a:avLst/>
          </a:prstGeom>
          <a:gradFill rotWithShape="1">
            <a:gsLst>
              <a:gs pos="0">
                <a:srgbClr val="FFEBFA"/>
              </a:gs>
              <a:gs pos="30000">
                <a:srgbClr val="C4D6EB"/>
              </a:gs>
              <a:gs pos="60001">
                <a:srgbClr val="85C2FF"/>
              </a:gs>
              <a:gs pos="100000">
                <a:srgbClr val="5E9E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032" name="Picture 8" descr="1844590a5c21a09248247db23b88e8d1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33375"/>
            <a:ext cx="18970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2"/>
            </a:gs>
            <a:gs pos="100000">
              <a:srgbClr val="CCCC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(502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74638"/>
            <a:ext cx="8147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1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44D2D45-D34F-4BD9-985D-FA8B51E59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4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4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4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4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4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35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DD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54CE46-C1D2-4E0F-B069-33F36BA4C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900113" y="620713"/>
            <a:ext cx="7559675" cy="431800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900113" y="1052513"/>
            <a:ext cx="7416800" cy="431800"/>
          </a:xfrm>
          <a:prstGeom prst="rect">
            <a:avLst/>
          </a:prstGeom>
          <a:gradFill rotWithShape="1">
            <a:gsLst>
              <a:gs pos="0">
                <a:srgbClr val="8C3D91"/>
              </a:gs>
              <a:gs pos="12000">
                <a:srgbClr val="7005D4"/>
              </a:gs>
              <a:gs pos="30000">
                <a:srgbClr val="181CC7"/>
              </a:gs>
              <a:gs pos="60001">
                <a:srgbClr val="0A128C"/>
              </a:gs>
              <a:gs pos="100000">
                <a:srgbClr val="000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1272" name="Picture 8" descr="b026627b1715b8db8401e7c2169cd80f">
            <a:hlinkClick r:id="rId13"/>
          </p:cNvPr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5825" y="404813"/>
            <a:ext cx="1728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179388" y="333375"/>
            <a:ext cx="574675" cy="650875"/>
          </a:xfrm>
          <a:prstGeom prst="star4">
            <a:avLst>
              <a:gd name="adj" fmla="val 10032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323850" y="333375"/>
            <a:ext cx="1081088" cy="1514475"/>
          </a:xfrm>
          <a:prstGeom prst="star4">
            <a:avLst>
              <a:gd name="adj" fmla="val 5931"/>
            </a:avLst>
          </a:prstGeom>
          <a:gradFill rotWithShape="1">
            <a:gsLst>
              <a:gs pos="0">
                <a:srgbClr val="E3DE00"/>
              </a:gs>
              <a:gs pos="100000">
                <a:srgbClr val="FFFED9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480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66FF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60350"/>
            <a:ext cx="755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60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CC"/>
                </a:solidFill>
                <a:latin typeface="+mj-lt"/>
              </a:defRPr>
            </a:lvl1pPr>
          </a:lstStyle>
          <a:p>
            <a:pPr>
              <a:defRPr/>
            </a:pPr>
            <a:fld id="{57613585-C5B9-4137-9BA6-324E49E59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333375"/>
            <a:ext cx="666750" cy="6283325"/>
            <a:chOff x="158" y="210"/>
            <a:chExt cx="420" cy="3958"/>
          </a:xfrm>
        </p:grpSpPr>
        <p:pic>
          <p:nvPicPr>
            <p:cNvPr id="12296" name="Picture 8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79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ebe61bcba84d8dc6d7ed680b7c4bf5de">
              <a:hlinkClick r:id="rId15"/>
            </p:cNvPr>
            <p:cNvPicPr>
              <a:picLocks noChangeAspect="1" noChangeArrowheads="1" noCrop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58" y="197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0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374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11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56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6bdef14d3b0254cc8619e1c7354e256a">
              <a:hlinkClick r:id="rId17"/>
            </p:cNvPr>
            <p:cNvPicPr>
              <a:picLocks noChangeAspect="1" noChangeArrowheads="1" noCrop="1"/>
            </p:cNvPicPr>
            <p:nvPr userDrawn="1"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" y="1389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3" descr="0ea92c9795a09edde7460f1e42555f73">
              <a:hlinkClick r:id="rId13"/>
            </p:cNvPr>
            <p:cNvPicPr>
              <a:picLocks noChangeAspect="1" noChangeArrowheads="1" noCrop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58" y="3158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4" descr="0e061559e657fda794b293e4354f3fe5">
              <a:hlinkClick r:id="rId19"/>
            </p:cNvPr>
            <p:cNvPicPr>
              <a:picLocks noChangeAspect="1" noChangeArrowheads="1" noCrop="1"/>
            </p:cNvPicPr>
            <p:nvPr userDrawn="1"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58" y="210"/>
              <a:ext cx="42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66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5627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773238"/>
            <a:ext cx="749935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3316" name="Picture 4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404813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9850" cy="6858000"/>
            <a:chOff x="0" y="0"/>
            <a:chExt cx="68" cy="4320"/>
          </a:xfrm>
        </p:grpSpPr>
        <p:grpSp>
          <p:nvGrpSpPr>
            <p:cNvPr id="3" name="Group 6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4" name="Group 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08" name="Rectangle 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09" name="Rectangle 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0" name="Rectangle 1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1" name="Rectangle 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13" name="Rectangle 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4" name="Rectangle 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5" name="Rectangle 1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6" name="Rectangle 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6" name="Group 1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18" name="Rectangle 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19" name="Rectangle 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0" name="Rectangle 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1" name="Rectangle 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7" name="Group 22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8" name="Group 2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24" name="Rectangle 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5" name="Rectangle 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6" name="Rectangle 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27" name="Rectangle 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29" name="Rectangle 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0" name="Rectangle 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1" name="Rectangle 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2" name="Rectangle 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" name="Group 3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34" name="Rectangle 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5" name="Rectangle 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6" name="Rectangle 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37" name="Rectangle 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1" name="Group 38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12" name="Group 39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40" name="Rectangle 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1" name="Rectangle 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2" name="Rectangle 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3" name="Rectangle 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" name="Group 44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45" name="Rectangle 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6" name="Rectangle 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7" name="Rectangle 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48" name="Rectangle 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50" name="Rectangle 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1" name="Rectangle 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2" name="Rectangle 5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3" name="Rectangle 5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5" name="Group 54"/>
          <p:cNvGrpSpPr>
            <a:grpSpLocks/>
          </p:cNvGrpSpPr>
          <p:nvPr/>
        </p:nvGrpSpPr>
        <p:grpSpPr bwMode="auto">
          <a:xfrm>
            <a:off x="9074150" y="0"/>
            <a:ext cx="69850" cy="6858000"/>
            <a:chOff x="0" y="0"/>
            <a:chExt cx="68" cy="4320"/>
          </a:xfrm>
        </p:grpSpPr>
        <p:grpSp>
          <p:nvGrpSpPr>
            <p:cNvPr id="16" name="Group 55"/>
            <p:cNvGrpSpPr>
              <a:grpSpLocks/>
            </p:cNvGrpSpPr>
            <p:nvPr userDrawn="1"/>
          </p:nvGrpSpPr>
          <p:grpSpPr bwMode="auto">
            <a:xfrm>
              <a:off x="0" y="1525"/>
              <a:ext cx="68" cy="1542"/>
              <a:chOff x="521" y="709"/>
              <a:chExt cx="272" cy="3266"/>
            </a:xfrm>
          </p:grpSpPr>
          <p:grpSp>
            <p:nvGrpSpPr>
              <p:cNvPr id="17" name="Group 56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57" name="Rectangle 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8" name="Rectangle 5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59" name="Rectangle 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0" name="Rectangle 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8" name="Group 61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62" name="Rectangle 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3" name="Rectangle 6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4" name="Rectangle 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5" name="Rectangle 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9" name="Group 66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67" name="Rectangle 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8" name="Rectangle 6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69" name="Rectangle 6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0" name="Rectangle 7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0" name="Group 71"/>
            <p:cNvGrpSpPr>
              <a:grpSpLocks/>
            </p:cNvGrpSpPr>
            <p:nvPr userDrawn="1"/>
          </p:nvGrpSpPr>
          <p:grpSpPr bwMode="auto">
            <a:xfrm>
              <a:off x="0" y="0"/>
              <a:ext cx="68" cy="1542"/>
              <a:chOff x="521" y="709"/>
              <a:chExt cx="272" cy="3266"/>
            </a:xfrm>
          </p:grpSpPr>
          <p:grpSp>
            <p:nvGrpSpPr>
              <p:cNvPr id="21" name="Group 72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73" name="Rectangle 7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4" name="Rectangle 7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5" name="Rectangle 7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6" name="Rectangle 7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2" name="Group 77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78" name="Rectangle 7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79" name="Rectangle 7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0" name="Rectangle 8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1" name="Rectangle 8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3" name="Group 82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83" name="Rectangle 8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4" name="Rectangle 8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5" name="Rectangle 8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86" name="Rectangle 8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24" name="Group 87"/>
            <p:cNvGrpSpPr>
              <a:grpSpLocks/>
            </p:cNvGrpSpPr>
            <p:nvPr userDrawn="1"/>
          </p:nvGrpSpPr>
          <p:grpSpPr bwMode="auto">
            <a:xfrm>
              <a:off x="0" y="2778"/>
              <a:ext cx="68" cy="1542"/>
              <a:chOff x="521" y="709"/>
              <a:chExt cx="272" cy="3266"/>
            </a:xfrm>
          </p:grpSpPr>
          <p:grpSp>
            <p:nvGrpSpPr>
              <p:cNvPr id="25" name="Group 88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889" name="Rectangle 8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0" name="Rectangle 9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1" name="Rectangle 9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2" name="Rectangle 9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6" name="Group 93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894" name="Rectangle 9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5" name="Rectangle 9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6" name="Rectangle 9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897" name="Rectangle 9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27" name="Group 98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899" name="Rectangle 9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179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0" name="Rectangle 10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068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1" name="Rectangle 10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2" name="Rectangle 10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0" y="0"/>
            <a:ext cx="9144000" cy="69850"/>
            <a:chOff x="0" y="0"/>
            <a:chExt cx="5760" cy="73"/>
          </a:xfrm>
        </p:grpSpPr>
        <p:grpSp>
          <p:nvGrpSpPr>
            <p:cNvPr id="29" name="Group 104"/>
            <p:cNvGrpSpPr>
              <a:grpSpLocks/>
            </p:cNvGrpSpPr>
            <p:nvPr userDrawn="1"/>
          </p:nvGrpSpPr>
          <p:grpSpPr bwMode="auto">
            <a:xfrm rot="-5400000">
              <a:off x="2253" y="-734"/>
              <a:ext cx="73" cy="1542"/>
              <a:chOff x="521" y="709"/>
              <a:chExt cx="272" cy="3266"/>
            </a:xfrm>
          </p:grpSpPr>
          <p:grpSp>
            <p:nvGrpSpPr>
              <p:cNvPr id="30" name="Group 105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06" name="Rectangle 10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7" name="Rectangle 10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8" name="Rectangle 10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09" name="Rectangle 10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1" name="Group 110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11" name="Rectangle 11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2" name="Rectangle 11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3" name="Rectangle 11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4" name="Rectangle 11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2" name="Group 115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16" name="Rectangle 11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7" name="Rectangle 11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8" name="Rectangle 1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19" name="Rectangle 1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13" name="Group 120"/>
            <p:cNvGrpSpPr>
              <a:grpSpLocks/>
            </p:cNvGrpSpPr>
            <p:nvPr userDrawn="1"/>
          </p:nvGrpSpPr>
          <p:grpSpPr bwMode="auto">
            <a:xfrm rot="-5400000">
              <a:off x="734" y="-734"/>
              <a:ext cx="73" cy="1542"/>
              <a:chOff x="521" y="709"/>
              <a:chExt cx="272" cy="3266"/>
            </a:xfrm>
          </p:grpSpPr>
          <p:grpSp>
            <p:nvGrpSpPr>
              <p:cNvPr id="13317" name="Group 121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22" name="Rectangle 12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3" name="Rectangle 1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4" name="Rectangle 1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5" name="Rectangle 1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8" name="Group 126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27" name="Rectangle 12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8" name="Rectangle 12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29" name="Rectangle 1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0" name="Rectangle 1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19" name="Group 131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32" name="Rectangle 1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3" name="Rectangle 13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4" name="Rectangle 1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5" name="Rectangle 1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0" name="Group 136"/>
            <p:cNvGrpSpPr>
              <a:grpSpLocks/>
            </p:cNvGrpSpPr>
            <p:nvPr userDrawn="1"/>
          </p:nvGrpSpPr>
          <p:grpSpPr bwMode="auto">
            <a:xfrm rot="-5400000">
              <a:off x="4952" y="-734"/>
              <a:ext cx="73" cy="1542"/>
              <a:chOff x="521" y="709"/>
              <a:chExt cx="272" cy="3266"/>
            </a:xfrm>
          </p:grpSpPr>
          <p:grpSp>
            <p:nvGrpSpPr>
              <p:cNvPr id="13321" name="Group 137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38" name="Rectangle 13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39" name="Rectangle 13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0" name="Rectangle 1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1" name="Rectangle 1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2" name="Group 142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43" name="Rectangle 1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4" name="Rectangle 14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5" name="Rectangle 1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6" name="Rectangle 1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4" name="Group 147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48" name="Rectangle 1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180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49" name="Rectangle 14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8" y="2073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0" name="Rectangle 15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34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1" name="Rectangle 15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5" y="2618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25" name="Group 152"/>
            <p:cNvGrpSpPr>
              <a:grpSpLocks/>
            </p:cNvGrpSpPr>
            <p:nvPr userDrawn="1"/>
          </p:nvGrpSpPr>
          <p:grpSpPr bwMode="auto">
            <a:xfrm rot="-5400000">
              <a:off x="3660" y="-735"/>
              <a:ext cx="73" cy="1543"/>
              <a:chOff x="521" y="709"/>
              <a:chExt cx="272" cy="3266"/>
            </a:xfrm>
          </p:grpSpPr>
          <p:grpSp>
            <p:nvGrpSpPr>
              <p:cNvPr id="13326" name="Group 153"/>
              <p:cNvGrpSpPr>
                <a:grpSpLocks/>
              </p:cNvGrpSpPr>
              <p:nvPr userDrawn="1"/>
            </p:nvGrpSpPr>
            <p:grpSpPr bwMode="auto">
              <a:xfrm>
                <a:off x="521" y="1797"/>
                <a:ext cx="272" cy="1089"/>
                <a:chOff x="521" y="1797"/>
                <a:chExt cx="272" cy="1089"/>
              </a:xfrm>
            </p:grpSpPr>
            <p:sp>
              <p:nvSpPr>
                <p:cNvPr id="76954" name="Rectangle 15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799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5" name="Rectangle 15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6" name="Rectangle 15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57" name="Rectangle 15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4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7" name="Group 158"/>
              <p:cNvGrpSpPr>
                <a:grpSpLocks/>
              </p:cNvGrpSpPr>
              <p:nvPr userDrawn="1"/>
            </p:nvGrpSpPr>
            <p:grpSpPr bwMode="auto">
              <a:xfrm>
                <a:off x="521" y="2886"/>
                <a:ext cx="272" cy="1089"/>
                <a:chOff x="521" y="1797"/>
                <a:chExt cx="272" cy="1089"/>
              </a:xfrm>
            </p:grpSpPr>
            <p:sp>
              <p:nvSpPr>
                <p:cNvPr id="76959" name="Rectangle 15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1800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0" name="Rectangle 16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071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1" name="Rectangle 16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342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2" name="Rectangle 16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1" y="2615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28" name="Group 163"/>
              <p:cNvGrpSpPr>
                <a:grpSpLocks/>
              </p:cNvGrpSpPr>
              <p:nvPr userDrawn="1"/>
            </p:nvGrpSpPr>
            <p:grpSpPr bwMode="auto">
              <a:xfrm>
                <a:off x="521" y="709"/>
                <a:ext cx="272" cy="1089"/>
                <a:chOff x="521" y="1797"/>
                <a:chExt cx="272" cy="1089"/>
              </a:xfrm>
            </p:grpSpPr>
            <p:sp>
              <p:nvSpPr>
                <p:cNvPr id="76964" name="Rectangle 16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1801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5" name="Rectangle 16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46" y="2072"/>
                  <a:ext cx="272" cy="273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6" name="Rectangle 16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6967" name="Rectangle 16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33" y="2616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3329" name="Group 168"/>
          <p:cNvGrpSpPr>
            <a:grpSpLocks/>
          </p:cNvGrpSpPr>
          <p:nvPr/>
        </p:nvGrpSpPr>
        <p:grpSpPr bwMode="auto">
          <a:xfrm>
            <a:off x="179388" y="6524625"/>
            <a:ext cx="8785225" cy="333375"/>
            <a:chOff x="0" y="4068"/>
            <a:chExt cx="4733" cy="252"/>
          </a:xfrm>
        </p:grpSpPr>
        <p:pic>
          <p:nvPicPr>
            <p:cNvPr id="13396" name="Picture 169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7" name="Picture 170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5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171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927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9" name="Picture 172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880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0" name="Picture 173" descr="21d2ccbb41fb1cced1ff9bcb425813db">
              <a:hlinkClick r:id="rId14"/>
            </p:cNvPr>
            <p:cNvPicPr>
              <a:picLocks noChangeAspect="1" noChangeArrowheads="1" noCrop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33" y="4068"/>
              <a:ext cx="9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6974" name="Rectangle 17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0928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9900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96EA741-AA86-4758-AD53-346DA9C1C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330" name="Group 175"/>
          <p:cNvGrpSpPr>
            <a:grpSpLocks/>
          </p:cNvGrpSpPr>
          <p:nvPr/>
        </p:nvGrpSpPr>
        <p:grpSpPr bwMode="auto">
          <a:xfrm rot="-5400000">
            <a:off x="7920037" y="728663"/>
            <a:ext cx="144463" cy="1512888"/>
            <a:chOff x="521" y="709"/>
            <a:chExt cx="272" cy="3266"/>
          </a:xfrm>
        </p:grpSpPr>
        <p:grpSp>
          <p:nvGrpSpPr>
            <p:cNvPr id="13331" name="Group 176"/>
            <p:cNvGrpSpPr>
              <a:grpSpLocks/>
            </p:cNvGrpSpPr>
            <p:nvPr userDrawn="1"/>
          </p:nvGrpSpPr>
          <p:grpSpPr bwMode="auto">
            <a:xfrm>
              <a:off x="521" y="1797"/>
              <a:ext cx="272" cy="1089"/>
              <a:chOff x="521" y="1797"/>
              <a:chExt cx="272" cy="1089"/>
            </a:xfrm>
          </p:grpSpPr>
          <p:sp>
            <p:nvSpPr>
              <p:cNvPr id="76977" name="Rectangle 177"/>
              <p:cNvSpPr>
                <a:spLocks noChangeArrowheads="1"/>
              </p:cNvSpPr>
              <p:nvPr userDrawn="1"/>
            </p:nvSpPr>
            <p:spPr bwMode="auto">
              <a:xfrm flipV="1">
                <a:off x="521" y="179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8" name="Rectangle 178"/>
              <p:cNvSpPr>
                <a:spLocks noChangeArrowheads="1"/>
              </p:cNvSpPr>
              <p:nvPr userDrawn="1"/>
            </p:nvSpPr>
            <p:spPr bwMode="auto">
              <a:xfrm flipV="1">
                <a:off x="521" y="2066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79" name="Rectangle 179"/>
              <p:cNvSpPr>
                <a:spLocks noChangeArrowheads="1"/>
              </p:cNvSpPr>
              <p:nvPr userDrawn="1"/>
            </p:nvSpPr>
            <p:spPr bwMode="auto">
              <a:xfrm flipV="1">
                <a:off x="521" y="2340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0" name="Rectangle 180"/>
              <p:cNvSpPr>
                <a:spLocks noChangeArrowheads="1"/>
              </p:cNvSpPr>
              <p:nvPr userDrawn="1"/>
            </p:nvSpPr>
            <p:spPr bwMode="auto">
              <a:xfrm flipV="1">
                <a:off x="521" y="2614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2" name="Group 181"/>
            <p:cNvGrpSpPr>
              <a:grpSpLocks/>
            </p:cNvGrpSpPr>
            <p:nvPr userDrawn="1"/>
          </p:nvGrpSpPr>
          <p:grpSpPr bwMode="auto">
            <a:xfrm>
              <a:off x="521" y="2886"/>
              <a:ext cx="272" cy="1089"/>
              <a:chOff x="521" y="1797"/>
              <a:chExt cx="272" cy="1089"/>
            </a:xfrm>
          </p:grpSpPr>
          <p:sp>
            <p:nvSpPr>
              <p:cNvPr id="76982" name="Rectangle 182"/>
              <p:cNvSpPr>
                <a:spLocks noChangeArrowheads="1"/>
              </p:cNvSpPr>
              <p:nvPr userDrawn="1"/>
            </p:nvSpPr>
            <p:spPr bwMode="auto">
              <a:xfrm flipV="1">
                <a:off x="521" y="179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3" name="Rectangle 183"/>
              <p:cNvSpPr>
                <a:spLocks noChangeArrowheads="1"/>
              </p:cNvSpPr>
              <p:nvPr userDrawn="1"/>
            </p:nvSpPr>
            <p:spPr bwMode="auto">
              <a:xfrm flipV="1">
                <a:off x="521" y="2067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4" name="Rectangle 184"/>
              <p:cNvSpPr>
                <a:spLocks noChangeArrowheads="1"/>
              </p:cNvSpPr>
              <p:nvPr userDrawn="1"/>
            </p:nvSpPr>
            <p:spPr bwMode="auto">
              <a:xfrm flipV="1">
                <a:off x="521" y="2341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5" name="Rectangle 185"/>
              <p:cNvSpPr>
                <a:spLocks noChangeArrowheads="1"/>
              </p:cNvSpPr>
              <p:nvPr userDrawn="1"/>
            </p:nvSpPr>
            <p:spPr bwMode="auto">
              <a:xfrm flipV="1">
                <a:off x="521" y="2615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333" name="Group 186"/>
            <p:cNvGrpSpPr>
              <a:grpSpLocks/>
            </p:cNvGrpSpPr>
            <p:nvPr userDrawn="1"/>
          </p:nvGrpSpPr>
          <p:grpSpPr bwMode="auto">
            <a:xfrm>
              <a:off x="521" y="709"/>
              <a:ext cx="272" cy="1089"/>
              <a:chOff x="521" y="1797"/>
              <a:chExt cx="272" cy="1089"/>
            </a:xfrm>
          </p:grpSpPr>
          <p:sp>
            <p:nvSpPr>
              <p:cNvPr id="76987" name="Rectangle 187"/>
              <p:cNvSpPr>
                <a:spLocks noChangeArrowheads="1"/>
              </p:cNvSpPr>
              <p:nvPr userDrawn="1"/>
            </p:nvSpPr>
            <p:spPr bwMode="auto">
              <a:xfrm flipV="1">
                <a:off x="521" y="1797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33CC"/>
                  </a:gs>
                  <a:gs pos="50000">
                    <a:srgbClr val="9900CC"/>
                  </a:gs>
                  <a:gs pos="100000">
                    <a:srgbClr val="FF33CC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8" name="Rectangle 188"/>
              <p:cNvSpPr>
                <a:spLocks noChangeArrowheads="1"/>
              </p:cNvSpPr>
              <p:nvPr userDrawn="1"/>
            </p:nvSpPr>
            <p:spPr bwMode="auto">
              <a:xfrm flipV="1">
                <a:off x="521" y="2068"/>
                <a:ext cx="272" cy="274"/>
              </a:xfrm>
              <a:prstGeom prst="rect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3333FF"/>
                  </a:gs>
                  <a:gs pos="100000">
                    <a:srgbClr val="66CCFF"/>
                  </a:gs>
                </a:gsLst>
                <a:lin ang="189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89" name="Rectangle 189"/>
              <p:cNvSpPr>
                <a:spLocks noChangeArrowheads="1"/>
              </p:cNvSpPr>
              <p:nvPr userDrawn="1"/>
            </p:nvSpPr>
            <p:spPr bwMode="auto">
              <a:xfrm flipV="1">
                <a:off x="521" y="2342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FF0066"/>
                  </a:gs>
                  <a:gs pos="50000">
                    <a:srgbClr val="FF99CC"/>
                  </a:gs>
                  <a:gs pos="100000">
                    <a:srgbClr val="FF0066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76990" name="Rectangle 190"/>
              <p:cNvSpPr>
                <a:spLocks noChangeArrowheads="1"/>
              </p:cNvSpPr>
              <p:nvPr userDrawn="1"/>
            </p:nvSpPr>
            <p:spPr bwMode="auto">
              <a:xfrm flipV="1">
                <a:off x="521" y="2616"/>
                <a:ext cx="272" cy="271"/>
              </a:xfrm>
              <a:prstGeom prst="rect">
                <a:avLst/>
              </a:prstGeom>
              <a:gradFill rotWithShape="1">
                <a:gsLst>
                  <a:gs pos="0">
                    <a:srgbClr val="00FF99"/>
                  </a:gs>
                  <a:gs pos="50000">
                    <a:schemeClr val="hlink"/>
                  </a:gs>
                  <a:gs pos="100000">
                    <a:srgbClr val="00FF99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pic>
        <p:nvPicPr>
          <p:cNvPr id="13323" name="Picture 191" descr="21d2ccbb41fb1cced1ff9bcb425813db">
            <a:hlinkClick r:id="rId14"/>
          </p:cNvPr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235825" y="908050"/>
            <a:ext cx="1512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34" name="Group 192"/>
          <p:cNvGrpSpPr>
            <a:grpSpLocks/>
          </p:cNvGrpSpPr>
          <p:nvPr/>
        </p:nvGrpSpPr>
        <p:grpSpPr bwMode="auto">
          <a:xfrm>
            <a:off x="395288" y="1771650"/>
            <a:ext cx="504825" cy="4106863"/>
            <a:chOff x="249" y="1116"/>
            <a:chExt cx="318" cy="2587"/>
          </a:xfrm>
        </p:grpSpPr>
        <p:grpSp>
          <p:nvGrpSpPr>
            <p:cNvPr id="13335" name="Group 193"/>
            <p:cNvGrpSpPr>
              <a:grpSpLocks/>
            </p:cNvGrpSpPr>
            <p:nvPr userDrawn="1"/>
          </p:nvGrpSpPr>
          <p:grpSpPr bwMode="auto">
            <a:xfrm>
              <a:off x="249" y="1116"/>
              <a:ext cx="318" cy="909"/>
              <a:chOff x="249" y="1116"/>
              <a:chExt cx="318" cy="909"/>
            </a:xfrm>
          </p:grpSpPr>
          <p:grpSp>
            <p:nvGrpSpPr>
              <p:cNvPr id="13336" name="Group 194"/>
              <p:cNvGrpSpPr>
                <a:grpSpLocks/>
              </p:cNvGrpSpPr>
              <p:nvPr userDrawn="1"/>
            </p:nvGrpSpPr>
            <p:grpSpPr bwMode="auto">
              <a:xfrm>
                <a:off x="249" y="1116"/>
                <a:ext cx="318" cy="364"/>
                <a:chOff x="249" y="1116"/>
                <a:chExt cx="318" cy="364"/>
              </a:xfrm>
            </p:grpSpPr>
            <p:grpSp>
              <p:nvGrpSpPr>
                <p:cNvPr id="13337" name="Group 195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6996" name="Rectangle 196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7" name="Rectangle 19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8" name="Rectangle 19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6999" name="Rectangle 19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38" name="Group 200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01" name="Rectangle 201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2" name="Rectangle 20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3" name="Rectangle 20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4" name="Rectangle 20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  <p:grpSp>
            <p:nvGrpSpPr>
              <p:cNvPr id="13339" name="Group 205"/>
              <p:cNvGrpSpPr>
                <a:grpSpLocks/>
              </p:cNvGrpSpPr>
              <p:nvPr userDrawn="1"/>
            </p:nvGrpSpPr>
            <p:grpSpPr bwMode="auto">
              <a:xfrm>
                <a:off x="249" y="1661"/>
                <a:ext cx="318" cy="364"/>
                <a:chOff x="249" y="1116"/>
                <a:chExt cx="318" cy="364"/>
              </a:xfrm>
            </p:grpSpPr>
            <p:grpSp>
              <p:nvGrpSpPr>
                <p:cNvPr id="13340" name="Group 206"/>
                <p:cNvGrpSpPr>
                  <a:grpSpLocks/>
                </p:cNvGrpSpPr>
                <p:nvPr userDrawn="1"/>
              </p:nvGrpSpPr>
              <p:grpSpPr bwMode="auto">
                <a:xfrm rot="5400000" flipH="1">
                  <a:off x="362" y="1276"/>
                  <a:ext cx="91" cy="318"/>
                  <a:chOff x="521" y="1797"/>
                  <a:chExt cx="272" cy="1089"/>
                </a:xfrm>
              </p:grpSpPr>
              <p:sp>
                <p:nvSpPr>
                  <p:cNvPr id="77007" name="Rectangle 207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8" name="Rectangle 208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6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09" name="Rectangle 209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0" name="Rectangle 210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  <p:grpSp>
              <p:nvGrpSpPr>
                <p:cNvPr id="13341" name="Group 211"/>
                <p:cNvGrpSpPr>
                  <a:grpSpLocks/>
                </p:cNvGrpSpPr>
                <p:nvPr userDrawn="1"/>
              </p:nvGrpSpPr>
              <p:grpSpPr bwMode="auto">
                <a:xfrm rot="-5400000">
                  <a:off x="362" y="1003"/>
                  <a:ext cx="91" cy="318"/>
                  <a:chOff x="521" y="1797"/>
                  <a:chExt cx="272" cy="1089"/>
                </a:xfrm>
              </p:grpSpPr>
              <p:sp>
                <p:nvSpPr>
                  <p:cNvPr id="77012" name="Rectangle 212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1799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33CC"/>
                      </a:gs>
                      <a:gs pos="50000">
                        <a:srgbClr val="9900CC"/>
                      </a:gs>
                      <a:gs pos="100000">
                        <a:srgbClr val="FF33CC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3" name="Rectangle 213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069"/>
                    <a:ext cx="272" cy="27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66CCFF"/>
                      </a:gs>
                      <a:gs pos="50000">
                        <a:srgbClr val="3333FF"/>
                      </a:gs>
                      <a:gs pos="100000">
                        <a:srgbClr val="66CCFF"/>
                      </a:gs>
                    </a:gsLst>
                    <a:lin ang="189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4" name="Rectangle 214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343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66"/>
                      </a:gs>
                      <a:gs pos="50000">
                        <a:srgbClr val="FF99CC"/>
                      </a:gs>
                      <a:gs pos="100000">
                        <a:srgbClr val="FF0066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  <p:sp>
                <p:nvSpPr>
                  <p:cNvPr id="77015" name="Rectangle 215"/>
                  <p:cNvSpPr>
                    <a:spLocks noChangeArrowheads="1"/>
                  </p:cNvSpPr>
                  <p:nvPr userDrawn="1"/>
                </p:nvSpPr>
                <p:spPr bwMode="auto">
                  <a:xfrm flipV="1">
                    <a:off x="522" y="2617"/>
                    <a:ext cx="272" cy="271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FF99"/>
                      </a:gs>
                      <a:gs pos="50000">
                        <a:schemeClr val="hlink"/>
                      </a:gs>
                      <a:gs pos="100000">
                        <a:srgbClr val="00FF99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>
                      <a:latin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13342" name="Group 216"/>
            <p:cNvGrpSpPr>
              <a:grpSpLocks/>
            </p:cNvGrpSpPr>
            <p:nvPr userDrawn="1"/>
          </p:nvGrpSpPr>
          <p:grpSpPr bwMode="auto">
            <a:xfrm>
              <a:off x="249" y="2205"/>
              <a:ext cx="318" cy="364"/>
              <a:chOff x="249" y="1116"/>
              <a:chExt cx="318" cy="364"/>
            </a:xfrm>
          </p:grpSpPr>
          <p:grpSp>
            <p:nvGrpSpPr>
              <p:cNvPr id="13343" name="Group 217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18" name="Rectangle 21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19" name="Rectangle 21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0" name="Rectangle 22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1" name="Rectangle 22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6" name="Group 222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23" name="Rectangle 22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4" name="Rectangle 22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5" name="Rectangle 22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26" name="Rectangle 22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77" name="Group 227"/>
            <p:cNvGrpSpPr>
              <a:grpSpLocks/>
            </p:cNvGrpSpPr>
            <p:nvPr userDrawn="1"/>
          </p:nvGrpSpPr>
          <p:grpSpPr bwMode="auto">
            <a:xfrm>
              <a:off x="249" y="2750"/>
              <a:ext cx="318" cy="364"/>
              <a:chOff x="249" y="1116"/>
              <a:chExt cx="318" cy="364"/>
            </a:xfrm>
          </p:grpSpPr>
          <p:grpSp>
            <p:nvGrpSpPr>
              <p:cNvPr id="13378" name="Group 228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29" name="Rectangle 229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0" name="Rectangle 23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1" name="Rectangle 23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2" name="Rectangle 23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79" name="Group 233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34" name="Rectangle 234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5" name="Rectangle 23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6" name="Rectangle 23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37" name="Rectangle 23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3380" name="Group 238"/>
            <p:cNvGrpSpPr>
              <a:grpSpLocks/>
            </p:cNvGrpSpPr>
            <p:nvPr userDrawn="1"/>
          </p:nvGrpSpPr>
          <p:grpSpPr bwMode="auto">
            <a:xfrm>
              <a:off x="249" y="3339"/>
              <a:ext cx="318" cy="364"/>
              <a:chOff x="249" y="1116"/>
              <a:chExt cx="318" cy="364"/>
            </a:xfrm>
          </p:grpSpPr>
          <p:grpSp>
            <p:nvGrpSpPr>
              <p:cNvPr id="13381" name="Group 239"/>
              <p:cNvGrpSpPr>
                <a:grpSpLocks/>
              </p:cNvGrpSpPr>
              <p:nvPr userDrawn="1"/>
            </p:nvGrpSpPr>
            <p:grpSpPr bwMode="auto">
              <a:xfrm rot="5400000" flipH="1">
                <a:off x="362" y="1276"/>
                <a:ext cx="91" cy="318"/>
                <a:chOff x="521" y="1797"/>
                <a:chExt cx="272" cy="1089"/>
              </a:xfrm>
            </p:grpSpPr>
            <p:sp>
              <p:nvSpPr>
                <p:cNvPr id="77040" name="Rectangle 240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1" name="Rectangle 241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6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2" name="Rectangle 242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3" name="Rectangle 243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3382" name="Group 244"/>
              <p:cNvGrpSpPr>
                <a:grpSpLocks/>
              </p:cNvGrpSpPr>
              <p:nvPr userDrawn="1"/>
            </p:nvGrpSpPr>
            <p:grpSpPr bwMode="auto">
              <a:xfrm rot="-5400000">
                <a:off x="362" y="1003"/>
                <a:ext cx="91" cy="318"/>
                <a:chOff x="521" y="1797"/>
                <a:chExt cx="272" cy="1089"/>
              </a:xfrm>
            </p:grpSpPr>
            <p:sp>
              <p:nvSpPr>
                <p:cNvPr id="77045" name="Rectangle 245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1799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33CC"/>
                    </a:gs>
                    <a:gs pos="50000">
                      <a:srgbClr val="9900CC"/>
                    </a:gs>
                    <a:gs pos="100000">
                      <a:srgbClr val="FF33CC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6" name="Rectangle 246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069"/>
                  <a:ext cx="272" cy="274"/>
                </a:xfrm>
                <a:prstGeom prst="rect">
                  <a:avLst/>
                </a:prstGeom>
                <a:gradFill rotWithShape="1">
                  <a:gsLst>
                    <a:gs pos="0">
                      <a:srgbClr val="66CCFF"/>
                    </a:gs>
                    <a:gs pos="50000">
                      <a:srgbClr val="3333FF"/>
                    </a:gs>
                    <a:gs pos="100000">
                      <a:srgbClr val="66CCFF"/>
                    </a:gs>
                  </a:gsLst>
                  <a:lin ang="189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7" name="Rectangle 247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343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66"/>
                    </a:gs>
                    <a:gs pos="50000">
                      <a:srgbClr val="FF99CC"/>
                    </a:gs>
                    <a:gs pos="100000">
                      <a:srgbClr val="FF0066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77048" name="Rectangle 248"/>
                <p:cNvSpPr>
                  <a:spLocks noChangeArrowheads="1"/>
                </p:cNvSpPr>
                <p:nvPr userDrawn="1"/>
              </p:nvSpPr>
              <p:spPr bwMode="auto">
                <a:xfrm flipV="1">
                  <a:off x="522" y="2617"/>
                  <a:ext cx="272" cy="27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FF99"/>
                    </a:gs>
                    <a:gs pos="50000">
                      <a:schemeClr val="hlink"/>
                    </a:gs>
                    <a:gs pos="100000">
                      <a:srgbClr val="00FF99"/>
                    </a:gs>
                  </a:gsLst>
                  <a:lin ang="27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33CC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ABFFFF"/>
              </a:gs>
              <a:gs pos="100000">
                <a:srgbClr val="ABFFFF">
                  <a:gamma/>
                  <a:tint val="34510"/>
                  <a:invGamma/>
                  <a:alpha val="2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0E4E73A-E52A-418F-832F-3CF01998D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41969D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620713"/>
            <a:ext cx="591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2565400"/>
            <a:ext cx="663575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550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5" y="62372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5825" y="6245225"/>
            <a:ext cx="1450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A6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57AF5D-E29C-4AB8-ACA9-6D97E2676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8551" name="Rectangle 7" descr="Водяные капли"/>
          <p:cNvSpPr>
            <a:spLocks noChangeArrowheads="1"/>
          </p:cNvSpPr>
          <p:nvPr/>
        </p:nvSpPr>
        <p:spPr bwMode="auto">
          <a:xfrm>
            <a:off x="0" y="0"/>
            <a:ext cx="971550" cy="6858000"/>
          </a:xfrm>
          <a:prstGeom prst="rect">
            <a:avLst/>
          </a:prstGeom>
          <a:blipFill dpi="0" rotWithShape="1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15368" name="Picture 8" descr="Заебало желтое чмо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260350"/>
            <a:ext cx="19399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A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A68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A68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A68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A68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B3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457D2BA-C037-4910-AD70-B54BE5F4B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6392" name="Picture 8" descr="Ins09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49275"/>
            <a:ext cx="16192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B3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FF"/>
            </a:gs>
            <a:gs pos="100000">
              <a:srgbClr val="00004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70564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6407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040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E83A4A4-7856-4562-875D-F0BA15A3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7415" name="Picture 7" descr="плакат-экология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40650" y="188913"/>
            <a:ext cx="120491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FF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6o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549275"/>
            <a:ext cx="795655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404813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2708275"/>
            <a:ext cx="70786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453188"/>
            <a:ext cx="184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453188"/>
            <a:ext cx="2895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4A48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9B0DF3F-46F8-49AB-B2C2-CC74E4041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5960" name="Rectangle 8" descr="Водяные капли"/>
          <p:cNvSpPr>
            <a:spLocks noChangeArrowheads="1"/>
          </p:cNvSpPr>
          <p:nvPr/>
        </p:nvSpPr>
        <p:spPr bwMode="auto">
          <a:xfrm>
            <a:off x="0" y="0"/>
            <a:ext cx="1187450" cy="6858000"/>
          </a:xfrm>
          <a:prstGeom prst="rect">
            <a:avLst/>
          </a:prstGeom>
          <a:blipFill dpi="0" rotWithShape="1">
            <a:blip r:embed="rId1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(45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44575" y="-98425"/>
            <a:ext cx="10440988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84538"/>
            <a:ext cx="822960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9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4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4D1217-400D-430C-859B-6C6C6ED66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FF99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66FF99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74638"/>
            <a:ext cx="7067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602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16EDDDC-2441-4366-8D81-0DD7601BF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5400000">
            <a:off x="-2304256" y="2888456"/>
            <a:ext cx="6191250" cy="1081088"/>
            <a:chOff x="-46" y="2291"/>
            <a:chExt cx="3663" cy="590"/>
          </a:xfrm>
        </p:grpSpPr>
        <p:pic>
          <p:nvPicPr>
            <p:cNvPr id="2056" name="Picture 8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46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62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215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 descr="i?id=5469374&amp;tov=3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969" y="2291"/>
              <a:ext cx="648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6600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602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602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602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602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602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99FF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73238"/>
            <a:ext cx="7570787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429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582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DB01E6-1A46-402B-B0B6-DE058616C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50825" y="188913"/>
            <a:ext cx="598488" cy="6453187"/>
            <a:chOff x="249" y="119"/>
            <a:chExt cx="377" cy="4065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-5400000">
              <a:off x="-552" y="3006"/>
              <a:ext cx="1979" cy="377"/>
              <a:chOff x="2290" y="754"/>
              <a:chExt cx="3026" cy="576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78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5" name="Picture 11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81" name="Rectangle 13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3" name="Picture 1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15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84" name="Rectangle 16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101" name="Picture 1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18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787" name="Rectangle 19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9" name="Picture 2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8" name="Group 21"/>
            <p:cNvGrpSpPr>
              <a:grpSpLocks/>
            </p:cNvGrpSpPr>
            <p:nvPr userDrawn="1"/>
          </p:nvGrpSpPr>
          <p:grpSpPr bwMode="auto">
            <a:xfrm rot="-5400000">
              <a:off x="-552" y="920"/>
              <a:ext cx="1979" cy="377"/>
              <a:chOff x="2290" y="754"/>
              <a:chExt cx="3026" cy="576"/>
            </a:xfrm>
          </p:grpSpPr>
          <p:grpSp>
            <p:nvGrpSpPr>
              <p:cNvPr id="9" name="Group 22"/>
              <p:cNvGrpSpPr>
                <a:grpSpLocks/>
              </p:cNvGrpSpPr>
              <p:nvPr userDrawn="1"/>
            </p:nvGrpSpPr>
            <p:grpSpPr bwMode="auto">
              <a:xfrm>
                <a:off x="2290" y="754"/>
                <a:ext cx="576" cy="576"/>
                <a:chOff x="1655" y="845"/>
                <a:chExt cx="576" cy="576"/>
              </a:xfrm>
            </p:grpSpPr>
            <p:sp>
              <p:nvSpPr>
                <p:cNvPr id="32791" name="Rectangle 23"/>
                <p:cNvSpPr>
                  <a:spLocks noChangeArrowheads="1"/>
                </p:cNvSpPr>
                <p:nvPr userDrawn="1"/>
              </p:nvSpPr>
              <p:spPr bwMode="auto">
                <a:xfrm>
                  <a:off x="1655" y="845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99FFCC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47FFA3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3" name="Picture 24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1746" y="93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25"/>
              <p:cNvGrpSpPr>
                <a:grpSpLocks/>
              </p:cNvGrpSpPr>
              <p:nvPr userDrawn="1"/>
            </p:nvGrpSpPr>
            <p:grpSpPr bwMode="auto">
              <a:xfrm>
                <a:off x="3107" y="754"/>
                <a:ext cx="576" cy="576"/>
                <a:chOff x="2880" y="799"/>
                <a:chExt cx="576" cy="576"/>
              </a:xfrm>
            </p:grpSpPr>
            <p:sp>
              <p:nvSpPr>
                <p:cNvPr id="32794" name="Rectangle 26"/>
                <p:cNvSpPr>
                  <a:spLocks noChangeArrowheads="1"/>
                </p:cNvSpPr>
                <p:nvPr userDrawn="1"/>
              </p:nvSpPr>
              <p:spPr bwMode="auto">
                <a:xfrm>
                  <a:off x="2880" y="799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99FFCC"/>
                    </a:gs>
                    <a:gs pos="100000">
                      <a:srgbClr val="FFFF99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FF5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91" name="Picture 27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2971" y="890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8"/>
              <p:cNvGrpSpPr>
                <a:grpSpLocks/>
              </p:cNvGrpSpPr>
              <p:nvPr userDrawn="1"/>
            </p:nvGrpSpPr>
            <p:grpSpPr bwMode="auto">
              <a:xfrm>
                <a:off x="3923" y="754"/>
                <a:ext cx="576" cy="576"/>
                <a:chOff x="3923" y="754"/>
                <a:chExt cx="576" cy="576"/>
              </a:xfrm>
            </p:grpSpPr>
            <p:sp>
              <p:nvSpPr>
                <p:cNvPr id="32797" name="Rectangle 29"/>
                <p:cNvSpPr>
                  <a:spLocks noChangeArrowheads="1"/>
                </p:cNvSpPr>
                <p:nvPr userDrawn="1"/>
              </p:nvSpPr>
              <p:spPr bwMode="auto">
                <a:xfrm>
                  <a:off x="3923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DF9F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CC6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9" name="Picture 30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014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2" name="Group 31"/>
              <p:cNvGrpSpPr>
                <a:grpSpLocks/>
              </p:cNvGrpSpPr>
              <p:nvPr userDrawn="1"/>
            </p:nvGrpSpPr>
            <p:grpSpPr bwMode="auto">
              <a:xfrm>
                <a:off x="4740" y="754"/>
                <a:ext cx="576" cy="576"/>
                <a:chOff x="4785" y="754"/>
                <a:chExt cx="576" cy="576"/>
              </a:xfrm>
            </p:grpSpPr>
            <p:sp>
              <p:nvSpPr>
                <p:cNvPr id="32800" name="Rectangle 32"/>
                <p:cNvSpPr>
                  <a:spLocks noChangeArrowheads="1"/>
                </p:cNvSpPr>
                <p:nvPr userDrawn="1"/>
              </p:nvSpPr>
              <p:spPr bwMode="auto">
                <a:xfrm>
                  <a:off x="4785" y="754"/>
                  <a:ext cx="576" cy="57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896D"/>
                    </a:gs>
                  </a:gsLst>
                  <a:path path="shape">
                    <a:fillToRect l="50000" t="50000" r="50000" b="50000"/>
                  </a:path>
                </a:gradFill>
                <a:ln w="57150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pic>
              <p:nvPicPr>
                <p:cNvPr id="3087" name="Picture 33" descr="0fcab685a814dd1e261230cf277d0033"/>
                <p:cNvPicPr>
                  <a:picLocks noChangeAspect="1" noChangeArrowheads="1" noCrop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876" y="845"/>
                  <a:ext cx="420" cy="4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5353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582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582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rgbClr val="00582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582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582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91C400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7129462" cy="1130300"/>
          </a:xfrm>
          <a:prstGeom prst="rect">
            <a:avLst/>
          </a:prstGeom>
          <a:gradFill rotWithShape="1">
            <a:gsLst>
              <a:gs pos="0">
                <a:srgbClr val="8BBC00"/>
              </a:gs>
              <a:gs pos="100000">
                <a:srgbClr val="FFFF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74638"/>
            <a:ext cx="69850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74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F05FABD-8C31-4E40-B8A7-C7D0E8005B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4104" name="Picture 8" descr="разноцветная ромашка"/>
          <p:cNvPicPr>
            <a:picLocks noChangeAspect="1" noChangeArrowheads="1"/>
          </p:cNvPicPr>
          <p:nvPr/>
        </p:nvPicPr>
        <p:blipFill>
          <a:blip r:embed="rId13" cstate="print"/>
          <a:srcRect l="7771" t="16307" r="21675" b="31609"/>
          <a:stretch>
            <a:fillRect/>
          </a:stretch>
        </p:blipFill>
        <p:spPr bwMode="auto">
          <a:xfrm>
            <a:off x="7380288" y="0"/>
            <a:ext cx="1763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702D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2D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2D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2D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2D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?id=34594726&amp;tov=2"/>
          <p:cNvPicPr>
            <a:picLocks noChangeAspect="1" noChangeArrowheads="1"/>
          </p:cNvPicPr>
          <p:nvPr/>
        </p:nvPicPr>
        <p:blipFill>
          <a:blip r:embed="rId13" cstate="print"/>
          <a:srcRect t="6854" b="4021"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gradFill rotWithShape="1">
            <a:gsLst>
              <a:gs pos="0">
                <a:schemeClr val="bg1">
                  <a:alpha val="49001"/>
                </a:schemeClr>
              </a:gs>
              <a:gs pos="50000">
                <a:schemeClr val="accent1">
                  <a:alpha val="50000"/>
                </a:schemeClr>
              </a:gs>
              <a:gs pos="100000">
                <a:schemeClr val="bg1">
                  <a:alpha val="49001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5BA019E-7F09-4B2E-ABEF-79DE7B78E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50825" y="260350"/>
            <a:ext cx="8569325" cy="1223963"/>
          </a:xfrm>
          <a:prstGeom prst="rect">
            <a:avLst/>
          </a:prstGeom>
          <a:gradFill rotWithShape="1">
            <a:gsLst>
              <a:gs pos="0">
                <a:srgbClr val="FFFF99">
                  <a:alpha val="75000"/>
                </a:srgbClr>
              </a:gs>
              <a:gs pos="100000">
                <a:schemeClr val="bg1">
                  <a:alpha val="2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54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2555875" cy="6858000"/>
            <a:chOff x="0" y="0"/>
            <a:chExt cx="1202" cy="4320"/>
          </a:xfrm>
        </p:grpSpPr>
        <p:pic>
          <p:nvPicPr>
            <p:cNvPr id="6153" name="Picture 3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502" y="2617"/>
              <a:ext cx="220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4" descr="02d773ea546a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6200000" flipH="1">
              <a:off x="-457" y="457"/>
              <a:ext cx="2115" cy="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87450" y="0"/>
            <a:ext cx="7956550" cy="6858000"/>
          </a:xfrm>
          <a:prstGeom prst="rect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74638"/>
            <a:ext cx="7272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1600200"/>
            <a:ext cx="7272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639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00006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6AC7EA6-776F-4F76-AE4F-B2B6BD6F4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FFCC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00006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00006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EF8A8"/>
            </a:gs>
            <a:gs pos="100000">
              <a:srgbClr val="8E47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2565400"/>
            <a:ext cx="69119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19475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221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2588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D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9C9065-6A21-47EE-A635-A3D69953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3132138" y="1484313"/>
            <a:ext cx="6192837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003800" y="1844675"/>
            <a:ext cx="4321175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7019925" y="2205038"/>
            <a:ext cx="2376488" cy="215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-1780003">
            <a:off x="179388" y="5516563"/>
            <a:ext cx="863600" cy="863600"/>
            <a:chOff x="1610" y="3521"/>
            <a:chExt cx="544" cy="544"/>
          </a:xfrm>
        </p:grpSpPr>
        <p:sp>
          <p:nvSpPr>
            <p:cNvPr id="48140" name="AutoShape 1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1" name="AutoShape 1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2" name="AutoShape 1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0"/>
            <a:ext cx="1258888" cy="6858000"/>
          </a:xfrm>
          <a:prstGeom prst="rect">
            <a:avLst/>
          </a:prstGeom>
          <a:gradFill rotWithShape="1">
            <a:gsLst>
              <a:gs pos="0">
                <a:srgbClr val="8E4700"/>
              </a:gs>
              <a:gs pos="50000">
                <a:srgbClr val="FEF8A8"/>
              </a:gs>
              <a:gs pos="100000">
                <a:srgbClr val="8E47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 rot="-1780003">
            <a:off x="263525" y="5995988"/>
            <a:ext cx="649288" cy="649287"/>
            <a:chOff x="1610" y="3521"/>
            <a:chExt cx="544" cy="544"/>
          </a:xfrm>
        </p:grpSpPr>
        <p:sp>
          <p:nvSpPr>
            <p:cNvPr id="48145" name="AutoShape 17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6" name="AutoShape 18"/>
            <p:cNvSpPr>
              <a:spLocks noChangeArrowheads="1"/>
            </p:cNvSpPr>
            <p:nvPr userDrawn="1"/>
          </p:nvSpPr>
          <p:spPr bwMode="auto">
            <a:xfrm>
              <a:off x="1837" y="3521"/>
              <a:ext cx="317" cy="273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47" name="AutoShape 19"/>
            <p:cNvSpPr>
              <a:spLocks noChangeArrowheads="1"/>
            </p:cNvSpPr>
            <p:nvPr userDrawn="1"/>
          </p:nvSpPr>
          <p:spPr bwMode="auto">
            <a:xfrm>
              <a:off x="1837" y="3793"/>
              <a:ext cx="317" cy="271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 rot="-1780003">
            <a:off x="1403350" y="2852738"/>
            <a:ext cx="863600" cy="863600"/>
            <a:chOff x="1610" y="3521"/>
            <a:chExt cx="544" cy="544"/>
          </a:xfrm>
        </p:grpSpPr>
        <p:sp>
          <p:nvSpPr>
            <p:cNvPr id="48149" name="AutoShape 21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0" name="AutoShape 22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1" name="AutoShape 23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pic>
        <p:nvPicPr>
          <p:cNvPr id="7183" name="Picture 24" descr="(675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850" y="333375"/>
            <a:ext cx="2160588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5"/>
          <p:cNvGrpSpPr>
            <a:grpSpLocks/>
          </p:cNvGrpSpPr>
          <p:nvPr/>
        </p:nvGrpSpPr>
        <p:grpSpPr bwMode="auto">
          <a:xfrm rot="-1780003">
            <a:off x="7667625" y="404813"/>
            <a:ext cx="863600" cy="863600"/>
            <a:chOff x="1610" y="3521"/>
            <a:chExt cx="544" cy="544"/>
          </a:xfrm>
        </p:grpSpPr>
        <p:sp>
          <p:nvSpPr>
            <p:cNvPr id="48154" name="AutoShape 2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5" name="AutoShape 2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6" name="AutoShape 2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 rot="-1780003">
            <a:off x="7667625" y="4149725"/>
            <a:ext cx="863600" cy="863600"/>
            <a:chOff x="1610" y="3521"/>
            <a:chExt cx="544" cy="544"/>
          </a:xfrm>
        </p:grpSpPr>
        <p:sp>
          <p:nvSpPr>
            <p:cNvPr id="48158" name="AutoShape 30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59" name="AutoShape 31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0" name="AutoShape 32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rot="-1780003">
            <a:off x="7667625" y="2924175"/>
            <a:ext cx="863600" cy="863600"/>
            <a:chOff x="1610" y="3521"/>
            <a:chExt cx="544" cy="544"/>
          </a:xfrm>
        </p:grpSpPr>
        <p:sp>
          <p:nvSpPr>
            <p:cNvPr id="48162" name="AutoShape 34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3" name="AutoShape 35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4" name="AutoShape 36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 rot="-1780003">
            <a:off x="7740650" y="5373688"/>
            <a:ext cx="863600" cy="863600"/>
            <a:chOff x="1610" y="3521"/>
            <a:chExt cx="544" cy="544"/>
          </a:xfrm>
        </p:grpSpPr>
        <p:sp>
          <p:nvSpPr>
            <p:cNvPr id="48166" name="AutoShape 38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7" name="AutoShape 39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68" name="AutoShape 40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8E47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 rot="-1780003">
            <a:off x="1403350" y="4076700"/>
            <a:ext cx="863600" cy="863600"/>
            <a:chOff x="1610" y="3521"/>
            <a:chExt cx="544" cy="544"/>
          </a:xfrm>
        </p:grpSpPr>
        <p:sp>
          <p:nvSpPr>
            <p:cNvPr id="48170" name="AutoShape 42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1" name="AutoShape 43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2" name="AutoShape 44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 rot="-1780003">
            <a:off x="1403350" y="5300663"/>
            <a:ext cx="863600" cy="863600"/>
            <a:chOff x="1610" y="3521"/>
            <a:chExt cx="544" cy="544"/>
          </a:xfrm>
        </p:grpSpPr>
        <p:sp>
          <p:nvSpPr>
            <p:cNvPr id="48174" name="AutoShape 46"/>
            <p:cNvSpPr>
              <a:spLocks noChangeArrowheads="1"/>
            </p:cNvSpPr>
            <p:nvPr userDrawn="1"/>
          </p:nvSpPr>
          <p:spPr bwMode="auto">
            <a:xfrm>
              <a:off x="1610" y="3656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5" name="AutoShape 47"/>
            <p:cNvSpPr>
              <a:spLocks noChangeArrowheads="1"/>
            </p:cNvSpPr>
            <p:nvPr userDrawn="1"/>
          </p:nvSpPr>
          <p:spPr bwMode="auto">
            <a:xfrm>
              <a:off x="1837" y="3520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48176" name="AutoShape 48"/>
            <p:cNvSpPr>
              <a:spLocks noChangeArrowheads="1"/>
            </p:cNvSpPr>
            <p:nvPr userDrawn="1"/>
          </p:nvSpPr>
          <p:spPr bwMode="auto">
            <a:xfrm>
              <a:off x="1837" y="3792"/>
              <a:ext cx="317" cy="272"/>
            </a:xfrm>
            <a:prstGeom prst="hexagon">
              <a:avLst>
                <a:gd name="adj" fmla="val 29136"/>
                <a:gd name="vf" fmla="val 115470"/>
              </a:avLst>
            </a:prstGeom>
            <a:noFill/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FFFEB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E0F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1E0F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1E0F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1E0F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E0F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9891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75" y="3933825"/>
            <a:ext cx="61198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FFFFC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9D9F97A-30B7-46ED-82EA-BA1F01D0C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164388" y="4941888"/>
            <a:ext cx="1763712" cy="1754187"/>
            <a:chOff x="4649" y="3022"/>
            <a:chExt cx="1111" cy="1105"/>
          </a:xfrm>
        </p:grpSpPr>
        <p:sp>
          <p:nvSpPr>
            <p:cNvPr id="50184" name="AutoShape 8"/>
            <p:cNvSpPr>
              <a:spLocks noChangeArrowheads="1"/>
            </p:cNvSpPr>
            <p:nvPr userDrawn="1"/>
          </p:nvSpPr>
          <p:spPr bwMode="auto">
            <a:xfrm>
              <a:off x="4649" y="3249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5" name="AutoShape 9"/>
            <p:cNvSpPr>
              <a:spLocks noChangeArrowheads="1"/>
            </p:cNvSpPr>
            <p:nvPr userDrawn="1"/>
          </p:nvSpPr>
          <p:spPr bwMode="auto">
            <a:xfrm>
              <a:off x="4853" y="3022"/>
              <a:ext cx="907" cy="878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9966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188913"/>
            <a:ext cx="2305050" cy="2736850"/>
            <a:chOff x="158" y="-199"/>
            <a:chExt cx="1452" cy="1724"/>
          </a:xfrm>
        </p:grpSpPr>
        <p:sp>
          <p:nvSpPr>
            <p:cNvPr id="50187" name="AutoShape 11"/>
            <p:cNvSpPr>
              <a:spLocks noChangeArrowheads="1"/>
            </p:cNvSpPr>
            <p:nvPr userDrawn="1"/>
          </p:nvSpPr>
          <p:spPr bwMode="auto">
            <a:xfrm>
              <a:off x="158" y="210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sp>
          <p:nvSpPr>
            <p:cNvPr id="50188" name="AutoShape 12"/>
            <p:cNvSpPr>
              <a:spLocks noChangeArrowheads="1"/>
            </p:cNvSpPr>
            <p:nvPr userDrawn="1"/>
          </p:nvSpPr>
          <p:spPr bwMode="auto">
            <a:xfrm>
              <a:off x="476" y="-199"/>
              <a:ext cx="1134" cy="1315"/>
            </a:xfrm>
            <a:prstGeom prst="star4">
              <a:avLst>
                <a:gd name="adj" fmla="val 2731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rgbClr val="FF9966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DEBD"/>
            </a:gs>
            <a:gs pos="100000">
              <a:srgbClr val="E69ECE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69230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600200"/>
            <a:ext cx="70564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08400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46004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29B0217-D0F4-423D-819A-85D16F02A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323850" y="0"/>
            <a:ext cx="1008063" cy="6858000"/>
          </a:xfrm>
          <a:prstGeom prst="rect">
            <a:avLst/>
          </a:prstGeom>
          <a:gradFill rotWithShape="1">
            <a:gsLst>
              <a:gs pos="0">
                <a:srgbClr val="FFDEBD"/>
              </a:gs>
              <a:gs pos="50000">
                <a:srgbClr val="E69ECE"/>
              </a:gs>
              <a:gs pos="100000">
                <a:srgbClr val="FFDEBD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pic>
        <p:nvPicPr>
          <p:cNvPr id="9224" name="Picture 8" descr="(343)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260350"/>
            <a:ext cx="16224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>
          <a:solidFill>
            <a:srgbClr val="A20078"/>
          </a:solidFill>
          <a:effectLst>
            <a:outerShdw blurRad="38100" dist="38100" dir="2700000" algn="tl">
              <a:srgbClr val="000000"/>
            </a:outerShdw>
          </a:effectLst>
          <a:latin typeface="Monotype Corsiva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6004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6004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6004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6004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6004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8530" name="Picture 2" descr="http://www.genckolik.net/gkup/portraits_in_graffiti_640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7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9554" name="Picture 2" descr="http://www.dvorec.ru/image/fg_273_1312964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0578" name="Picture 2" descr="http://www.zastavki.com/pictures/640x480/2012/Creative_Wallpaper_Graffiti_015971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Бегущая стро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Бегущая стро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Бегущая стро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Бегущая стро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Бегущая стро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Планета">
  <a:themeElements>
    <a:clrScheme name="">
      <a:dk1>
        <a:srgbClr val="000066"/>
      </a:dk1>
      <a:lt1>
        <a:srgbClr val="FFFFFF"/>
      </a:lt1>
      <a:dk2>
        <a:srgbClr val="000099"/>
      </a:dk2>
      <a:lt2>
        <a:srgbClr val="FF0066"/>
      </a:lt2>
      <a:accent1>
        <a:srgbClr val="FFFF00"/>
      </a:accent1>
      <a:accent2>
        <a:srgbClr val="333399"/>
      </a:accent2>
      <a:accent3>
        <a:srgbClr val="FFFFFF"/>
      </a:accent3>
      <a:accent4>
        <a:srgbClr val="000056"/>
      </a:accent4>
      <a:accent5>
        <a:srgbClr val="FFFFAA"/>
      </a:accent5>
      <a:accent6>
        <a:srgbClr val="2D2D8A"/>
      </a:accent6>
      <a:hlink>
        <a:srgbClr val="009999"/>
      </a:hlink>
      <a:folHlink>
        <a:srgbClr val="FF3399"/>
      </a:folHlink>
    </a:clrScheme>
    <a:fontScheme name="Планет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13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4">
        <a:dk1>
          <a:srgbClr val="000000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5">
        <a:dk1>
          <a:srgbClr val="000000"/>
        </a:dk1>
        <a:lt1>
          <a:srgbClr val="FF0066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AAB8"/>
        </a:accent3>
        <a:accent4>
          <a:srgbClr val="000000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16">
        <a:dk1>
          <a:srgbClr val="FF0066"/>
        </a:dk1>
        <a:lt1>
          <a:srgbClr val="FFFFFF"/>
        </a:lt1>
        <a:dk2>
          <a:srgbClr val="000099"/>
        </a:dk2>
        <a:lt2>
          <a:srgbClr val="FF0066"/>
        </a:lt2>
        <a:accent1>
          <a:srgbClr val="FF0066"/>
        </a:accent1>
        <a:accent2>
          <a:srgbClr val="333399"/>
        </a:accent2>
        <a:accent3>
          <a:srgbClr val="FFFFFF"/>
        </a:accent3>
        <a:accent4>
          <a:srgbClr val="DA0056"/>
        </a:accent4>
        <a:accent5>
          <a:srgbClr val="FF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Планета Земля">
  <a:themeElements>
    <a:clrScheme name="Планета Земл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ланета Земля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ета Земл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ета Земл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ета Земл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олнышко и цветы">
  <a:themeElements>
    <a:clrScheme name="Солнышко и цве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олнышко и цветы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лнышко и цве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лнышко и цветы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лнышко и цветы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Цветы в горшках">
  <a:themeElements>
    <a:clrScheme name="Цветы в горшка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Цветы в горшках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Цветы в горшка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Цветы в горшка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Цветы в горшка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Школа">
  <a:themeElements>
    <a:clrScheme name="Школ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кол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кол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кол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кол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мой шаблон1">
  <a:themeElements>
    <a:clrScheme name="мой шаблон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Природа">
  <a:themeElements>
    <a:clrScheme name="Приро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ирод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иро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иро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иро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Мадонна">
  <a:themeElements>
    <a:clrScheme name="Мадонн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адонн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адонн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адонн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адонн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мой шаблон4">
  <a:themeElements>
    <a:clrScheme name="мой шаблон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мой шаблон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мой шаблон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мой шаблон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мой шаблон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восход солнца">
  <a:themeElements>
    <a:clrScheme name="восход солнц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восход солнц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осход солнц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осход солнц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осход солнц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омашишки">
  <a:themeElements>
    <a:clrScheme name="Ромаши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ишки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и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и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и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Ромашки">
  <a:themeElements>
    <a:clrScheme name="Ромашк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омашки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омашк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омашк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омашк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Разноцветная ромашка">
  <a:themeElements>
    <a:clrScheme name="Разноцветная ромаш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Разноцветная ромашка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ноцветная ромаш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ноцветная ромаш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ноцветная ромаш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Графика">
  <a:themeElements>
    <a:clrScheme name="График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Графи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фик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фик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фик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Японская живопись">
  <a:themeElements>
    <a:clrScheme name="1_Японская живопис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Японская живопись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Японская живопис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Японская живопис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Японская живопис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золотой шар">
  <a:themeElements>
    <a:clrScheme name="золотой ша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олотой шар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олотой ша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олотой ша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олотой ша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Закат">
  <a:themeElements>
    <a:clrScheme name="Закат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Закат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ка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кат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кат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CC"/>
        </a:hlink>
        <a:folHlink>
          <a:srgbClr val="FF6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Осень">
  <a:themeElements>
    <a:clrScheme name="Осен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сень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сен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сень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сень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84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3</vt:i4>
      </vt:variant>
    </vt:vector>
  </HeadingPairs>
  <TitlesOfParts>
    <vt:vector size="23" baseType="lpstr">
      <vt:lpstr>Тема2</vt:lpstr>
      <vt:lpstr>Ромашишки</vt:lpstr>
      <vt:lpstr>Ромашки</vt:lpstr>
      <vt:lpstr>Разноцветная ромашка</vt:lpstr>
      <vt:lpstr>Графика</vt:lpstr>
      <vt:lpstr>1_Японская живопись</vt:lpstr>
      <vt:lpstr>золотой шар</vt:lpstr>
      <vt:lpstr>Закат</vt:lpstr>
      <vt:lpstr>Осень</vt:lpstr>
      <vt:lpstr>Планета</vt:lpstr>
      <vt:lpstr>Планета Земля</vt:lpstr>
      <vt:lpstr>Солнышко и цветы</vt:lpstr>
      <vt:lpstr>Цветы в горшках</vt:lpstr>
      <vt:lpstr>Школа</vt:lpstr>
      <vt:lpstr>мой шаблон1</vt:lpstr>
      <vt:lpstr>Природа</vt:lpstr>
      <vt:lpstr>Мадонна</vt:lpstr>
      <vt:lpstr>мой шаблон4</vt:lpstr>
      <vt:lpstr>восход солнца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1</cp:lastModifiedBy>
  <cp:revision>14</cp:revision>
  <dcterms:created xsi:type="dcterms:W3CDTF">2013-04-01T13:16:59Z</dcterms:created>
  <dcterms:modified xsi:type="dcterms:W3CDTF">2013-10-02T06:21:29Z</dcterms:modified>
</cp:coreProperties>
</file>