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56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90016.html" TargetMode="External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36991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smiles.33b.ru/smile.36994.html" TargetMode="External"/><Relationship Id="rId1" Type="http://schemas.openxmlformats.org/officeDocument/2006/relationships/slideMaster" Target="../slideMasters/slideMaster12.xml"/><Relationship Id="rId6" Type="http://schemas.openxmlformats.org/officeDocument/2006/relationships/hyperlink" Target="http://smiles.33b.ru/smile.36992.html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hyperlink" Target="http://smiles.33b.ru/smile.80383.html" TargetMode="External"/><Relationship Id="rId4" Type="http://schemas.openxmlformats.org/officeDocument/2006/relationships/hyperlink" Target="http://smiles.33b.ru/smile.36993.html" TargetMode="External"/><Relationship Id="rId9" Type="http://schemas.openxmlformats.org/officeDocument/2006/relationships/image" Target="../media/image16.gi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miles.33b.ru/smile.42102.html" TargetMode="External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6.gif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076700"/>
            <a:ext cx="9144000" cy="1439863"/>
            <a:chOff x="158" y="1888"/>
            <a:chExt cx="5602" cy="933"/>
          </a:xfrm>
        </p:grpSpPr>
        <p:pic>
          <p:nvPicPr>
            <p:cNvPr id="5" name="Picture 8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848600" cy="1470025"/>
          </a:xfrm>
        </p:spPr>
        <p:txBody>
          <a:bodyPr/>
          <a:lstStyle>
            <a:lvl1pPr>
              <a:defRPr sz="4800" b="1"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848600" cy="11525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55AC2-9114-412F-953F-9344CC86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205C-300C-4C39-9EA6-0E1CF508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351D-1EE3-4331-9C40-64520A560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1CEA-246B-4019-8819-0EB858F7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C9A9-FAEB-4AA2-98C6-D43CAC9F0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30FE-36C0-444A-B683-88F1C59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D934-2DCA-4E41-BEDB-C99C6C51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0A6-1642-4EFE-B073-E83B3906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C4A-E895-4F8F-9324-2D3AD51C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30A-92FF-455B-8135-EB8778BA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6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A76A-8408-4877-BF66-C97F0B5E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24750" y="1125538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40650" y="188913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CC66FF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6200000">
            <a:off x="-2709068" y="3177381"/>
            <a:ext cx="6858000" cy="503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8" name="Picture 11" descr="b026627b1715b8db8401e7c2169cd8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101013" y="19161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FFFED9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316913" y="14843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767513" cy="9112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1D54D-1EBD-40B1-8B20-2B3F6D8C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D10A-9ADD-43CB-9B15-3189CFB2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CCF3-E8B7-437E-9875-4BC1F96D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D2AA-2EA1-4BCC-8947-34B9D514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420-0F3A-43AB-8736-AEBBA8AE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A1E4-B3C4-4E44-8B09-59ABEDEA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0577-AD52-4868-BE42-7DA1A022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EFB8-C189-47D6-BD8A-090B00F8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2A66-D454-476E-A592-EFFBF5C2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125538"/>
            <a:ext cx="8496300" cy="1079500"/>
            <a:chOff x="249" y="572"/>
            <a:chExt cx="4979" cy="624"/>
          </a:xfrm>
        </p:grpSpPr>
        <p:pic>
          <p:nvPicPr>
            <p:cNvPr id="5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9826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A7C66-2729-4EEA-A7F4-3B2E264B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94A6-680E-4626-8280-EE5CD07A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1334-ED6C-4635-A734-BCC33AB5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5084763"/>
            <a:ext cx="4124325" cy="666750"/>
            <a:chOff x="2744" y="935"/>
            <a:chExt cx="2598" cy="420"/>
          </a:xfrm>
        </p:grpSpPr>
        <p:pic>
          <p:nvPicPr>
            <p:cNvPr id="5" name="Picture 8" descr="0ea92c9795a09edde7460f1e42555f73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be61bcba84d8dc6d7ed680b7c4bf5de">
              <a:hlinkClick r:id="rId4"/>
            </p:cNvPr>
            <p:cNvPicPr>
              <a:picLocks noChangeAspect="1" noChangeArrowheads="1" noCrop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2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e061559e657fda794b293e4354f3fe5">
              <a:hlinkClick r:id="rId8"/>
            </p:cNvPr>
            <p:cNvPicPr>
              <a:picLocks noChangeAspect="1" noChangeArrowheads="1" noCrop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7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483600512e109531392dbd6188186968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76250"/>
            <a:ext cx="17287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FFC85FCD-9332-4514-B4E1-C28505C2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1A73-2AFE-47A9-934F-B03BD1ED5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AB41-77F9-48F6-BD08-30E4A494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8079-D496-45C8-96B0-2E24B317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5050-2467-4690-8DE3-31DE4B9D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34A9-F700-4351-AA5D-942DA19F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7BC5-A384-4894-B622-2BE3732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D82F-A464-4A2C-8110-DF93D061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22-2C11-43CB-995D-6CA29CB8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680-5137-44FC-B1BA-6BDCA819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C27A-4751-4695-8A1B-7B8FC1F3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60350"/>
            <a:ext cx="18923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60350"/>
            <a:ext cx="5526087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92EB-BC4C-4AF2-B163-F7A20DAAE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d2ccbb41fb1cced1ff9bcb425813d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232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6" name="Picture 9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56" name="Rectangle 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Rectangle 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48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Rectangle 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15" name="Group 32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41" name="Rectangle 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37" name="Rectangle 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8" name="Rectangle 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3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" name="Rectangle 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" name="Group 47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31" name="Group 48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26" name="Rectangle 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9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2" name="Group 5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22" name="Rectangle 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3" name="Rectangle 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4" name="Rectangle 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oup 5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8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9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0" name="Rectangle 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 rot="-5400000">
            <a:off x="1727201" y="657225"/>
            <a:ext cx="215900" cy="2447925"/>
            <a:chOff x="521" y="709"/>
            <a:chExt cx="272" cy="3266"/>
          </a:xfrm>
        </p:grpSpPr>
        <p:grpSp>
          <p:nvGrpSpPr>
            <p:cNvPr id="47" name="Group 64"/>
            <p:cNvGrpSpPr>
              <a:grpSpLocks/>
            </p:cNvGrpSpPr>
            <p:nvPr userDrawn="1"/>
          </p:nvGrpSpPr>
          <p:grpSpPr bwMode="auto">
            <a:xfrm>
              <a:off x="521" y="1798"/>
              <a:ext cx="272" cy="1088"/>
              <a:chOff x="521" y="1798"/>
              <a:chExt cx="272" cy="1088"/>
            </a:xfrm>
          </p:grpSpPr>
          <p:sp>
            <p:nvSpPr>
              <p:cNvPr id="72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21" y="1798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521" y="2069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0" name="Group 69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68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62" name="Group 79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63" name="Group 80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76" name="Group 81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21" name="Rectangle 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2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3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4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" name="Group 8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17" name="Rectangl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8" name="Group 9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13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" name="Rectangle 9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5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6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9" name="Group 96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80" name="Group 97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06" name="Rectangl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7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8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9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1" name="Group 10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02" name="Rectangle 10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3" name="Rectangle 10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4" name="Rectangle 10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5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2" name="Group 10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9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5" name="Group 112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77824" name="Group 113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91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" name="Rectangle 1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3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4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5" name="Group 11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87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8" name="Rectangle 1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9" name="Rectangle 1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0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8" name="Group 12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83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6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7829" name="Group 128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77830" name="Group 129"/>
            <p:cNvGrpSpPr>
              <a:grpSpLocks/>
            </p:cNvGrpSpPr>
            <p:nvPr userDrawn="1"/>
          </p:nvGrpSpPr>
          <p:grpSpPr bwMode="auto">
            <a:xfrm rot="-5400000">
              <a:off x="2251" y="-740"/>
              <a:ext cx="80" cy="1540"/>
              <a:chOff x="521" y="713"/>
              <a:chExt cx="297" cy="3262"/>
            </a:xfrm>
          </p:grpSpPr>
          <p:grpSp>
            <p:nvGrpSpPr>
              <p:cNvPr id="77831" name="Group 130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86" name="Rectangle 1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2" name="Group 135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82" name="Rectangle 1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3" name="Rectangle 1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4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5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3" name="Group 140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78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9" name="Rectangle 1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0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1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4" name="Group 145"/>
            <p:cNvGrpSpPr>
              <a:grpSpLocks/>
            </p:cNvGrpSpPr>
            <p:nvPr userDrawn="1"/>
          </p:nvGrpSpPr>
          <p:grpSpPr bwMode="auto">
            <a:xfrm rot="-5400000">
              <a:off x="732" y="-740"/>
              <a:ext cx="80" cy="1540"/>
              <a:chOff x="521" y="713"/>
              <a:chExt cx="297" cy="3262"/>
            </a:xfrm>
          </p:grpSpPr>
          <p:grpSp>
            <p:nvGrpSpPr>
              <p:cNvPr id="77835" name="Group 146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71" name="Rectangle 1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2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3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6" name="Group 151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67" name="Rectangle 1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8" name="Rectangle 1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9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0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7" name="Group 156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63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4" name="Rectangle 1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5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6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8" name="Group 161"/>
            <p:cNvGrpSpPr>
              <a:grpSpLocks/>
            </p:cNvGrpSpPr>
            <p:nvPr userDrawn="1"/>
          </p:nvGrpSpPr>
          <p:grpSpPr bwMode="auto">
            <a:xfrm rot="-5400000">
              <a:off x="4950" y="-740"/>
              <a:ext cx="80" cy="1540"/>
              <a:chOff x="521" y="713"/>
              <a:chExt cx="297" cy="3262"/>
            </a:xfrm>
          </p:grpSpPr>
          <p:grpSp>
            <p:nvGrpSpPr>
              <p:cNvPr id="77839" name="Group 162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56" name="Rectangle 1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7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8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9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0" name="Group 167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52" name="Rectangle 1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3" name="Rectangle 1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4" name="Rectangle 1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5" name="Rectangle 1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1" name="Group 172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48" name="Rectangle 1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9" name="Rectangle 1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0" name="Rectangle 1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1" name="Rectangle 1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42" name="Group 177"/>
            <p:cNvGrpSpPr>
              <a:grpSpLocks/>
            </p:cNvGrpSpPr>
            <p:nvPr userDrawn="1"/>
          </p:nvGrpSpPr>
          <p:grpSpPr bwMode="auto">
            <a:xfrm rot="-5400000">
              <a:off x="3659" y="-739"/>
              <a:ext cx="79" cy="1540"/>
              <a:chOff x="523" y="713"/>
              <a:chExt cx="297" cy="3262"/>
            </a:xfrm>
          </p:grpSpPr>
          <p:grpSp>
            <p:nvGrpSpPr>
              <p:cNvPr id="77843" name="Group 178"/>
              <p:cNvGrpSpPr>
                <a:grpSpLocks/>
              </p:cNvGrpSpPr>
              <p:nvPr userDrawn="1"/>
            </p:nvGrpSpPr>
            <p:grpSpPr bwMode="auto">
              <a:xfrm>
                <a:off x="523" y="1798"/>
                <a:ext cx="285" cy="1087"/>
                <a:chOff x="523" y="1798"/>
                <a:chExt cx="285" cy="1087"/>
              </a:xfrm>
            </p:grpSpPr>
            <p:sp>
              <p:nvSpPr>
                <p:cNvPr id="141" name="Rectangle 1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2" name="Rectangle 1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3" name="Rectangle 1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4" name="Rectangle 1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4" name="Group 183"/>
              <p:cNvGrpSpPr>
                <a:grpSpLocks/>
              </p:cNvGrpSpPr>
              <p:nvPr userDrawn="1"/>
            </p:nvGrpSpPr>
            <p:grpSpPr bwMode="auto">
              <a:xfrm>
                <a:off x="523" y="2888"/>
                <a:ext cx="285" cy="1087"/>
                <a:chOff x="523" y="1799"/>
                <a:chExt cx="285" cy="1087"/>
              </a:xfrm>
            </p:grpSpPr>
            <p:sp>
              <p:nvSpPr>
                <p:cNvPr id="137" name="Rectangle 1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8" name="Rectangle 1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9" name="Rectangle 1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0" name="Rectangle 1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5" name="Group 188"/>
              <p:cNvGrpSpPr>
                <a:grpSpLocks/>
              </p:cNvGrpSpPr>
              <p:nvPr userDrawn="1"/>
            </p:nvGrpSpPr>
            <p:grpSpPr bwMode="auto">
              <a:xfrm>
                <a:off x="536" y="713"/>
                <a:ext cx="284" cy="1087"/>
                <a:chOff x="536" y="1801"/>
                <a:chExt cx="284" cy="1087"/>
              </a:xfrm>
            </p:grpSpPr>
            <p:sp>
              <p:nvSpPr>
                <p:cNvPr id="133" name="Rectangle 1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4" name="Rectangle 1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5" name="Rectangle 1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6" name="Rectangle 1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8769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3575" y="58769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A30CE-E071-4722-9AAB-E601F4D2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1F1B-24BD-4EF8-96E7-F5F1AE92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CD48-82FC-47D2-B88F-9CBA684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5A25-6C0E-45A5-9A1D-8A5A9BE6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7CDE-16CA-46C5-8C96-BE33F525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9B40-BDBF-48B8-BB00-C06AAE52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1CB4-F8B1-4BA4-A3C2-71C582B4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201E-1051-45AB-AFD2-F05D64D3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A323-A037-42F9-B0A1-5AA9EBCB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051-0CE2-466F-BBB7-F1E6D76A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752E-1281-4040-B320-2D6BB3B7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7177-900A-4E89-86AA-FFC563404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59259-F246-43DB-B575-2C85B11C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7057-E127-4A99-B08D-64DEE592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95BF-FF26-46D5-9E03-5BDC178B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87C6-704E-4CCC-8515-AE39125D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A1AB-717D-4C7C-8470-E789D125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C6BC-5C91-408D-B08A-CF71AD05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91ED-AC04-45EF-90B4-A57612A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894B-0A00-48A8-A8AC-28D5229E4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2249-E93F-46A2-8D71-FC398700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191D-4C68-4004-8BB4-1525469E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C3D8-5CD0-4B05-9280-108A332C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3FA-C2A8-4B6B-999A-24DD3CBC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54D-919B-4780-A593-2ED391D9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67C4-7DAA-4F4D-B142-87955FCA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14C-F181-4E05-95F6-B4F28379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5125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93D6-3AA1-4C8F-AF36-BDAEA63C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DD9B-780D-4E71-86B1-CD688154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370-07C5-4CF5-8200-C01CE9645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EA23-C18F-4B75-9DA0-12511500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95A-E455-4AC7-9727-76A4BFF1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AF74-4461-4760-AD67-FA271A80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91CD-7A86-4EE1-9BC1-47CE4E18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29E7-C9AC-4537-B0C1-5388F416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863" y="620713"/>
            <a:ext cx="1658937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50" y="620713"/>
            <a:ext cx="4824413" cy="5505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9D41-70D2-40EC-865A-8C019ABF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4100"/>
            <a:ext cx="3455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FBBE27F2-64AC-4F96-9F14-E320188A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94E3-AC56-4895-A27B-250911B2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E33D-BEAA-4270-AA78-0C0A1D00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B3DD-4D93-4CC0-9DB4-066F3D2D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631A-531F-4A4F-B5BF-5A336D9A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5C64-5403-4DFC-B180-BE0C3573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EFE0-305A-48E0-893C-976A4A9E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51B0-5232-47A0-A7F1-CF9D29ED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420F-2348-4743-B72B-6021C56A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C79E-E69A-4298-B9DE-068F4A26C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B08C-3BC8-488F-8794-DBB0A27E5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B992-EE7E-4C43-BE09-BDA61298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FF"/>
            </a:gs>
            <a:gs pos="100000">
              <a:srgbClr val="1A1A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-экология"/>
          <p:cNvPicPr>
            <a:picLocks noChangeAspect="1" noChangeArrowheads="1"/>
          </p:cNvPicPr>
          <p:nvPr/>
        </p:nvPicPr>
        <p:blipFill>
          <a:blip r:embed="rId2" cstate="print"/>
          <a:srcRect l="3137" t="4195" r="3539" b="13699"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3"/>
            <a:ext cx="4175125" cy="936625"/>
          </a:xfrm>
          <a:solidFill>
            <a:srgbClr val="CCFFFF">
              <a:alpha val="49001"/>
            </a:srgbClr>
          </a:soli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00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6539-12A5-4E34-8C64-24FD3217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7C64-66D8-4CB9-BFDB-9F31B61E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BAA1-7573-4578-AF0C-A16DF90E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125F-B9C5-44B1-9899-51FA0D3C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0125-61F9-4774-A114-738745BB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06E5-E63D-46C9-B513-2B113C66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C609-20CD-40CF-8A58-58997F5F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A240-DC9F-4201-8C86-84702602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5C57-803C-4572-B32A-45875271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C3B-B299-4813-AD6F-5DE66F60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4FB6-9735-4839-8D25-292E8A2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59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84D4-99F1-468B-9B0C-439C1367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C5FF-C8C0-4257-AE28-5A6B0CF2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B6B1-C535-4813-833B-B614C813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70C0-67DE-49D0-9F16-C716EA7C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472C-805E-473D-AA9C-0E6B5F85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2708275"/>
            <a:ext cx="3462338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988" y="2708275"/>
            <a:ext cx="3463925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62BF-2932-4B5F-ACA4-BB61EFE9F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5A96-41A2-407B-A7FC-F2F12CCD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CCFC-4B22-49FB-8454-16D388B3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1BC4-DBD0-4819-BCA5-6B21E40C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7A5-7A78-4DD2-B84E-6AC5BDE0A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5E7-7468-4741-81EA-D935F4F1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C113-436C-4009-BA2C-B97275C7D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404813"/>
            <a:ext cx="1768475" cy="589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157788" cy="589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965D-8F58-41DE-856C-D0F03DC1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D667-6FF6-4B5E-8842-4FDC4E3D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1F2A-0B0A-4833-B25E-6F9ECA45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D3A6-A7A7-498D-B1E8-17059432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5F09-28D7-4554-83D2-10B01EB8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ED03-BCCF-45B6-BF00-54EDC5C9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EF1E-7B33-4124-962B-08C6E1B8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3358-3943-4D2D-AB63-5588AE17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9006-7D5D-4F02-8BA7-04BDDFE8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51D4-E04A-4A4C-81C9-375AB38C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E0B-D07C-4570-9EF9-06899459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66D6-215F-48B8-88DE-AF805B14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671A-AD24-4A87-A54A-5167F6FC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B612-353B-4AC6-A0AA-EFF6B78E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7FF3-91A6-4E0C-85F5-76DC3C598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BBEEE-D023-4C5D-9BC1-508A62518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C3E-30BD-400B-94AA-238A5D95C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E91E3-E8DA-4CCF-8C26-33FFF066D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561B-4C0E-42FF-B644-98D5575F8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1F206-82AF-4663-832E-737FD40C1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24D2-BE81-4867-A0C3-4E4827B2E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8765-A877-4350-A0B4-647E451F2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0AD5-1296-4E33-991A-EC4BFA81E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998D-6C74-4BC2-8B8D-4AEEA3C78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9913" y="274638"/>
            <a:ext cx="17668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74638"/>
            <a:ext cx="51482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8994-5075-4E91-9F19-4506785B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EFAD-AEDD-4D06-BF75-D6270FF43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981075"/>
            <a:ext cx="4732337" cy="901700"/>
            <a:chOff x="2290" y="754"/>
            <a:chExt cx="3026" cy="576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2290" y="754"/>
              <a:ext cx="576" cy="576"/>
              <a:chOff x="1655" y="845"/>
              <a:chExt cx="576" cy="576"/>
            </a:xfrm>
          </p:grpSpPr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655" y="845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47FFA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6" name="Picture 10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6" y="93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 userDrawn="1"/>
          </p:nvGrpSpPr>
          <p:grpSpPr bwMode="auto">
            <a:xfrm>
              <a:off x="3107" y="754"/>
              <a:ext cx="576" cy="576"/>
              <a:chOff x="2880" y="799"/>
              <a:chExt cx="576" cy="576"/>
            </a:xfrm>
          </p:grpSpPr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2880" y="799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99FFCC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FF5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4" name="Picture 13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1" y="890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3923" y="754"/>
              <a:ext cx="576" cy="576"/>
              <a:chOff x="3923" y="754"/>
              <a:chExt cx="576" cy="576"/>
            </a:xfrm>
          </p:grpSpPr>
          <p:sp>
            <p:nvSpPr>
              <p:cNvPr id="11" name="Rectangle 15"/>
              <p:cNvSpPr>
                <a:spLocks noChangeArrowheads="1"/>
              </p:cNvSpPr>
              <p:nvPr userDrawn="1"/>
            </p:nvSpPr>
            <p:spPr bwMode="auto">
              <a:xfrm>
                <a:off x="3923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DF9F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CC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2" name="Picture 16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14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740" y="754"/>
              <a:ext cx="576" cy="576"/>
              <a:chOff x="4785" y="754"/>
              <a:chExt cx="576" cy="576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4785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96D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0" name="Picture 19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632700" cy="1470025"/>
          </a:xfrm>
          <a:gradFill>
            <a:lin ang="2700000"/>
          </a:gra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574675"/>
          </a:xfr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2700000" scaled="1"/>
          </a:gra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865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1AA2-1FC1-45F2-AF0B-341DC45B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210C-D098-4CAE-A2AB-4B69446A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0CC0-A124-4A8A-A8CD-DB2660CB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7084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773238"/>
            <a:ext cx="3709987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56B-D2B1-42A7-AEC5-E923C054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9C99-8286-4F5D-851D-809051EF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2EE6-5459-4B6D-9A5B-7B2A9DAA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C91A-01C0-4E24-BA5E-6D504D19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470B-FA29-4CE4-A975-837ACD8B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271-4723-426C-8F17-89D18ACF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280B-AC91-4210-9FC5-7A5693B5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F2F-044F-417D-8923-8817A43D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0" y="0"/>
            <a:chExt cx="1158" cy="4547"/>
          </a:xfrm>
        </p:grpSpPr>
        <p:pic>
          <p:nvPicPr>
            <p:cNvPr id="5" name="Picture 3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2568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3430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0"/>
            <a:ext cx="7667625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85B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3713" y="2060575"/>
            <a:ext cx="6840537" cy="1512888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713" y="4221163"/>
            <a:ext cx="6840537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63713" y="2060575"/>
            <a:ext cx="687705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842125" cy="1008062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375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AB68D4-82D5-40CD-B9E6-4B95D44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0650-C0EC-46AA-BAD6-2BF2EBEE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2E9A-8BE9-4726-8540-63E6FCA8E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1CA0-F68D-4F12-9998-39544E06D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AFC2-7414-4007-80E8-241C8D61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5317-C670-4A1D-8C1F-615615C0F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DF88-D634-48BD-90A2-B98803A1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CF29-B74A-4943-AC3F-3BE93C7C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85D-D13C-408B-9303-7E903020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180E-544A-41D0-9DBA-00A6C0EE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7DC-00E2-4DC6-BFDF-AE3CE4D7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?id=34594726&amp;tov=2"/>
          <p:cNvPicPr>
            <a:picLocks noChangeAspect="1" noChangeArrowheads="1"/>
          </p:cNvPicPr>
          <p:nvPr/>
        </p:nvPicPr>
        <p:blipFill>
          <a:blip r:embed="rId2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  <a:gradFill>
            <a:gsLst>
              <a:gs pos="0">
                <a:schemeClr val="bg1">
                  <a:alpha val="74001"/>
                </a:schemeClr>
              </a:gs>
              <a:gs pos="100000">
                <a:srgbClr val="FFFF99">
                  <a:alpha val="24001"/>
                </a:srgbClr>
              </a:gs>
            </a:gsLst>
            <a:lin ang="0"/>
          </a:gra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79B557C-F230-4D4F-B6A7-0259FC33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8AA-A9B8-4D4A-9BA4-C82E7662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A62-B860-4D8A-9778-BA0A5184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07E7-3294-4365-BBC8-EB272950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8267-AFD5-43D6-8B54-02A19B9C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CC00-C713-487A-803F-9369CDC8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5D92-B2A4-45A0-B908-C5913ED5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699-0E0E-4637-835B-31E0C45D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30EF-FEA3-4203-BD85-E30E78390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5029-5A3F-447D-86A8-F78985BB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94B9-B276-4F43-92B3-0826E8C1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3F299-EE3E-4B05-A6D9-E45D00CD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1741-5DCC-450A-8B49-25E84CF4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08FF-64B2-4D5A-98D9-EACD1FCA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0034-9130-445B-B2C3-92C16589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1F53-BB57-42EB-B9F6-2D27EE0C8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A0A0-6F19-4499-A24E-9E55266C4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4698-4940-4A79-9724-3DED7C35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E68E-0D84-4BF7-B01A-AB198379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3312-57A9-451B-86F1-BA229EB7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0CB6-5494-44F2-BD43-80948A63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B6A4-5F96-4094-9AE2-B7B5446B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47D4-C220-4CAD-9950-287116D3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9294-F686-4FDE-A4B0-DF05681B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64D0-14FE-47A5-A4C4-C4B41932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2565400"/>
            <a:ext cx="33797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2565400"/>
            <a:ext cx="3379788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4BAB-5C76-4B2B-BFE5-36D36F8C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23D5-A2B7-4126-900F-FFDF16E7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5882-3341-49AF-A2CC-A3720D4B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70E0-AD75-4BF9-BF1A-D20471A7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1B5F-FC19-4E58-8CD1-5E938D7E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F4C6-75F1-4045-8CB5-BD7CC7E85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B8F4-C47E-4218-870B-1D6E9ED1A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6590-3C84-49D0-B201-0BDAEBD3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7FF3-91A6-4E0C-85F5-76DC3C59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BEEE-D023-4C5D-9BC1-508A62518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C3E-30BD-400B-94AA-238A5D95C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3933825"/>
            <a:ext cx="2982913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3933825"/>
            <a:ext cx="29845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91E3-E8DA-4CCF-8C26-33FFF066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561B-4C0E-42FF-B644-98D5575F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F206-82AF-4663-832E-737FD40C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24D2-BE81-4867-A0C3-4E4827B2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8765-A877-4350-A0B4-647E451F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0AD5-1296-4E33-991A-EC4BFA81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998D-6C74-4BC2-8B8D-4AEEA3C78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989138"/>
            <a:ext cx="2057400" cy="3024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6019800" cy="3024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EFAD-AEDD-4D06-BF75-D6270FF4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8226425" y="5607051"/>
            <a:ext cx="287337" cy="1547812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7866063" y="5391150"/>
            <a:ext cx="215900" cy="23399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6200000">
            <a:off x="7555707" y="5269706"/>
            <a:ext cx="188912" cy="29876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665957" y="-477044"/>
            <a:ext cx="215900" cy="1547813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967581" y="-967581"/>
            <a:ext cx="188913" cy="21240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82015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429000"/>
            <a:ext cx="6149975" cy="1223963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0" scaled="1"/>
          </a:gradFill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6192837" cy="1470025"/>
          </a:xfrm>
          <a:gradFill rotWithShape="1">
            <a:gsLst>
              <a:gs pos="0">
                <a:srgbClr val="FF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2895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</p:spPr>
        <p:txBody>
          <a:bodyPr/>
          <a:lstStyle>
            <a:lvl1pPr>
              <a:defRPr b="1" smtClean="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3DC238AA-0A7B-4A67-825F-453D4A45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D255-B860-4615-9EE0-78A32074E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949-98B1-4CAD-A5F7-7EA4D674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451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600200"/>
            <a:ext cx="3452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3C5-5A18-4C6C-AABE-11BA0729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3AE4-2012-429F-B4E6-8E4BFA3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1D4-ABB8-4581-9C3A-0B2223F7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A2D-1E80-47CB-BD3C-CA87E460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A064-3BF9-47F1-84FE-4A3DB8CE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761B-3AD6-4372-9E0D-6113D1B0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C80-E715-4DF4-AACB-076BA458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763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140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0BFC-D6D5-4A4D-A840-98DE628D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smiles.33b.ru/smile.90016.html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2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smiles.33b.ru/smile.36994.html" TargetMode="External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hyperlink" Target="http://smiles.33b.ru/smile.36992.html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4.gif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smiles.33b.ru/smile.36993.html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hyperlink" Target="http://smiles.33b.ru/smile.36991.html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3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9.gif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hyperlink" Target="http://smiles.33b.ru/smile.42102.html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3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5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9388" y="0"/>
            <a:ext cx="1079500" cy="6858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2" name="Picture 8" descr="1844590a5c21a09248247db23b88e8d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189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(50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4D2D45-D34F-4BD9-985D-FA8B51E5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54CE46-C1D2-4E0F-B069-33F36BA4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00113" y="620713"/>
            <a:ext cx="7559675" cy="4318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900113" y="1052513"/>
            <a:ext cx="74168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1272" name="Picture 8" descr="b026627b1715b8db8401e7c2169cd80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79388" y="333375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23850" y="333375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48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fld id="{57613585-C5B9-4137-9BA6-324E49E5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33375"/>
            <a:ext cx="666750" cy="6283325"/>
            <a:chOff x="158" y="210"/>
            <a:chExt cx="420" cy="3958"/>
          </a:xfrm>
        </p:grpSpPr>
        <p:pic>
          <p:nvPicPr>
            <p:cNvPr id="12296" name="Picture 8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79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ebe61bcba84d8dc6d7ed680b7c4bf5de">
              <a:hlinkClick r:id="rId15"/>
            </p:cNvPr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8" y="197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374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56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138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3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315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10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773238"/>
            <a:ext cx="7499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3316" name="Picture 4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4813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08" name="Rectangle 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13" name="Rectangle 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18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1" name="Rectangle 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8" name="Group 2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2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6" name="Rectangle 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7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29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0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1" name="Rectangle 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2" name="Rectangle 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34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12" name="Group 39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40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1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50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1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3" name="Rectangle 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16" name="Group 55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17" name="Group 56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57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9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0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62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3" name="Rectangle 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4" name="Rectangle 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5" name="Rectangle 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67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8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9" name="Rectangle 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21" name="Group 72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73" name="Rectangle 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4" name="Rectangle 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5" name="Rectangle 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6" name="Rectangle 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78" name="Rectangle 7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9" name="Rectangle 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0" name="Rectangle 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1" name="Rectangle 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8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83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4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5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6" name="Rectangle 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25" name="Group 88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8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1" name="Rectangle 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2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94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5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6" name="Rectangle 9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7" name="Rectangle 9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9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99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0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1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2" name="Rectangle 10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29" name="Group 104"/>
            <p:cNvGrpSpPr>
              <a:grpSpLocks/>
            </p:cNvGrpSpPr>
            <p:nvPr userDrawn="1"/>
          </p:nvGrpSpPr>
          <p:grpSpPr bwMode="auto">
            <a:xfrm rot="-5400000">
              <a:off x="2253" y="-734"/>
              <a:ext cx="73" cy="1542"/>
              <a:chOff x="521" y="709"/>
              <a:chExt cx="272" cy="3266"/>
            </a:xfrm>
          </p:grpSpPr>
          <p:grpSp>
            <p:nvGrpSpPr>
              <p:cNvPr id="30" name="Group 105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06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7" name="Rectangle 10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110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1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2" name="Rectangle 11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3" name="Rectangle 1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4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2" name="Group 115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16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7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8" name="Rectangle 1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9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13" name="Group 120"/>
            <p:cNvGrpSpPr>
              <a:grpSpLocks/>
            </p:cNvGrpSpPr>
            <p:nvPr userDrawn="1"/>
          </p:nvGrpSpPr>
          <p:grpSpPr bwMode="auto">
            <a:xfrm rot="-5400000">
              <a:off x="734" y="-734"/>
              <a:ext cx="73" cy="1542"/>
              <a:chOff x="521" y="709"/>
              <a:chExt cx="272" cy="3266"/>
            </a:xfrm>
          </p:grpSpPr>
          <p:grpSp>
            <p:nvGrpSpPr>
              <p:cNvPr id="13317" name="Group 121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22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3" name="Rectangle 1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4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5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8" name="Group 12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27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8" name="Rectangle 1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9" name="Rectangle 1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0" name="Rectangle 1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9" name="Group 13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32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3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4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5" name="Rectangle 1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0" name="Group 136"/>
            <p:cNvGrpSpPr>
              <a:grpSpLocks/>
            </p:cNvGrpSpPr>
            <p:nvPr userDrawn="1"/>
          </p:nvGrpSpPr>
          <p:grpSpPr bwMode="auto">
            <a:xfrm rot="-5400000">
              <a:off x="4952" y="-734"/>
              <a:ext cx="73" cy="1542"/>
              <a:chOff x="521" y="709"/>
              <a:chExt cx="272" cy="3266"/>
            </a:xfrm>
          </p:grpSpPr>
          <p:grpSp>
            <p:nvGrpSpPr>
              <p:cNvPr id="13321" name="Group 13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38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9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0" name="Rectangle 1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1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2" name="Group 14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43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4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5" name="Rectangle 1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6" name="Rectangle 1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4" name="Group 14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48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9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0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1" name="Rectangle 1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5" name="Group 152"/>
            <p:cNvGrpSpPr>
              <a:grpSpLocks/>
            </p:cNvGrpSpPr>
            <p:nvPr userDrawn="1"/>
          </p:nvGrpSpPr>
          <p:grpSpPr bwMode="auto">
            <a:xfrm rot="-5400000">
              <a:off x="3660" y="-735"/>
              <a:ext cx="73" cy="1543"/>
              <a:chOff x="521" y="709"/>
              <a:chExt cx="272" cy="3266"/>
            </a:xfrm>
          </p:grpSpPr>
          <p:grpSp>
            <p:nvGrpSpPr>
              <p:cNvPr id="13326" name="Group 15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54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5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6" name="Rectangle 1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7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7" name="Group 15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59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800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0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1" name="Rectangle 1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2" name="Rectangle 1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8" name="Group 16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64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5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6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7" name="Rectangle 1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9" name="Group 16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13396" name="Picture 169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70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71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72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73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974" name="Rectangle 1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6EA741-AA86-4758-AD53-346DA9C1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30" name="Group 175"/>
          <p:cNvGrpSpPr>
            <a:grpSpLocks/>
          </p:cNvGrpSpPr>
          <p:nvPr/>
        </p:nvGrpSpPr>
        <p:grpSpPr bwMode="auto">
          <a:xfrm rot="-5400000">
            <a:off x="7920037" y="728663"/>
            <a:ext cx="144463" cy="1512888"/>
            <a:chOff x="521" y="709"/>
            <a:chExt cx="272" cy="3266"/>
          </a:xfrm>
        </p:grpSpPr>
        <p:grpSp>
          <p:nvGrpSpPr>
            <p:cNvPr id="13331" name="Group 176"/>
            <p:cNvGrpSpPr>
              <a:grpSpLocks/>
            </p:cNvGrpSpPr>
            <p:nvPr userDrawn="1"/>
          </p:nvGrpSpPr>
          <p:grpSpPr bwMode="auto">
            <a:xfrm>
              <a:off x="521" y="1797"/>
              <a:ext cx="272" cy="1089"/>
              <a:chOff x="521" y="1797"/>
              <a:chExt cx="272" cy="1089"/>
            </a:xfrm>
          </p:grpSpPr>
          <p:sp>
            <p:nvSpPr>
              <p:cNvPr id="76977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521" y="179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521" y="2066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21" y="2340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21" y="2614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2" name="Group 181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76982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521" y="179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521" y="2067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4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5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3" name="Group 186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7698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21" y="261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pic>
        <p:nvPicPr>
          <p:cNvPr id="13323" name="Picture 191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908050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395288" y="1771650"/>
            <a:ext cx="504825" cy="4106863"/>
            <a:chOff x="249" y="1116"/>
            <a:chExt cx="318" cy="2587"/>
          </a:xfrm>
        </p:grpSpPr>
        <p:grpSp>
          <p:nvGrpSpPr>
            <p:cNvPr id="13335" name="Group 193"/>
            <p:cNvGrpSpPr>
              <a:grpSpLocks/>
            </p:cNvGrpSpPr>
            <p:nvPr userDrawn="1"/>
          </p:nvGrpSpPr>
          <p:grpSpPr bwMode="auto">
            <a:xfrm>
              <a:off x="249" y="1116"/>
              <a:ext cx="318" cy="909"/>
              <a:chOff x="249" y="1116"/>
              <a:chExt cx="318" cy="909"/>
            </a:xfrm>
          </p:grpSpPr>
          <p:grpSp>
            <p:nvGrpSpPr>
              <p:cNvPr id="13336" name="Group 194"/>
              <p:cNvGrpSpPr>
                <a:grpSpLocks/>
              </p:cNvGrpSpPr>
              <p:nvPr userDrawn="1"/>
            </p:nvGrpSpPr>
            <p:grpSpPr bwMode="auto">
              <a:xfrm>
                <a:off x="249" y="1116"/>
                <a:ext cx="318" cy="364"/>
                <a:chOff x="249" y="1116"/>
                <a:chExt cx="318" cy="364"/>
              </a:xfrm>
            </p:grpSpPr>
            <p:grpSp>
              <p:nvGrpSpPr>
                <p:cNvPr id="13337" name="Group 195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6996" name="Rectangle 196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7" name="Rectangle 19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8" name="Rectangle 19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9" name="Rectangle 19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38" name="Group 200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01" name="Rectangle 201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2" name="Rectangle 20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3" name="Rectangle 20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4" name="Rectangle 20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3339" name="Group 205"/>
              <p:cNvGrpSpPr>
                <a:grpSpLocks/>
              </p:cNvGrpSpPr>
              <p:nvPr userDrawn="1"/>
            </p:nvGrpSpPr>
            <p:grpSpPr bwMode="auto">
              <a:xfrm>
                <a:off x="249" y="1661"/>
                <a:ext cx="318" cy="364"/>
                <a:chOff x="249" y="1116"/>
                <a:chExt cx="318" cy="364"/>
              </a:xfrm>
            </p:grpSpPr>
            <p:grpSp>
              <p:nvGrpSpPr>
                <p:cNvPr id="13340" name="Group 206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7007" name="Rectangle 20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8" name="Rectangle 20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9" name="Rectangle 20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0" name="Rectangle 210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41" name="Group 211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12" name="Rectangle 21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3" name="Rectangle 21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4" name="Rectangle 21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5" name="Rectangle 215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3342" name="Group 216"/>
            <p:cNvGrpSpPr>
              <a:grpSpLocks/>
            </p:cNvGrpSpPr>
            <p:nvPr userDrawn="1"/>
          </p:nvGrpSpPr>
          <p:grpSpPr bwMode="auto">
            <a:xfrm>
              <a:off x="249" y="2205"/>
              <a:ext cx="318" cy="364"/>
              <a:chOff x="249" y="1116"/>
              <a:chExt cx="318" cy="364"/>
            </a:xfrm>
          </p:grpSpPr>
          <p:grpSp>
            <p:nvGrpSpPr>
              <p:cNvPr id="13343" name="Group 217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18" name="Rectangle 2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19" name="Rectangle 2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0" name="Rectangle 2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1" name="Rectangle 2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6" name="Group 222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23" name="Rectangle 2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4" name="Rectangle 2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5" name="Rectangle 2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6" name="Rectangle 2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77" name="Group 227"/>
            <p:cNvGrpSpPr>
              <a:grpSpLocks/>
            </p:cNvGrpSpPr>
            <p:nvPr userDrawn="1"/>
          </p:nvGrpSpPr>
          <p:grpSpPr bwMode="auto">
            <a:xfrm>
              <a:off x="249" y="2750"/>
              <a:ext cx="318" cy="364"/>
              <a:chOff x="249" y="1116"/>
              <a:chExt cx="318" cy="364"/>
            </a:xfrm>
          </p:grpSpPr>
          <p:grpSp>
            <p:nvGrpSpPr>
              <p:cNvPr id="13378" name="Group 228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29" name="Rectangle 2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0" name="Rectangle 2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1" name="Rectangle 2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2" name="Rectangle 2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9" name="Group 233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5" name="Rectangle 2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6" name="Rectangle 2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7" name="Rectangle 2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80" name="Group 238"/>
            <p:cNvGrpSpPr>
              <a:grpSpLocks/>
            </p:cNvGrpSpPr>
            <p:nvPr userDrawn="1"/>
          </p:nvGrpSpPr>
          <p:grpSpPr bwMode="auto">
            <a:xfrm>
              <a:off x="249" y="3339"/>
              <a:ext cx="318" cy="364"/>
              <a:chOff x="249" y="1116"/>
              <a:chExt cx="318" cy="364"/>
            </a:xfrm>
          </p:grpSpPr>
          <p:grpSp>
            <p:nvGrpSpPr>
              <p:cNvPr id="13381" name="Group 239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1" name="Rectangle 2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2" name="Rectangle 2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3" name="Rectangle 2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82" name="Group 244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45" name="Rectangle 2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6" name="Rectangle 2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7" name="Rectangle 2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8" name="Rectangle 2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E4E73A-E52A-418F-832F-3CF01998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41969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2565400"/>
            <a:ext cx="6635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7AF5D-E29C-4AB8-ACA9-6D97E267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1" name="Rectangle 7" descr="Водяные капли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5368" name="Picture 8" descr="Заебало желтое чмо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A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A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A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A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57D2BA-C037-4910-AD70-B54BE5F4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392" name="Picture 8" descr="Ins09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9275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100000">
              <a:srgbClr val="00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64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83A4A4-7856-4562-875D-F0BA15A3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5" name="Picture 7" descr="плакат-эколог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188913"/>
            <a:ext cx="12049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o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549275"/>
            <a:ext cx="79565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708275"/>
            <a:ext cx="70786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453188"/>
            <a:ext cx="184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B0DF3F-46F8-49AB-B2C2-CC74E404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60" name="Rectangle 8" descr="Водяные капли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45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44575" y="-98425"/>
            <a:ext cx="10440988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229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4D1217-400D-430C-859B-6C6C6ED6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6EDDDC-2441-4366-8D81-0DD7601B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2304256" y="2888456"/>
            <a:ext cx="6191250" cy="1081088"/>
            <a:chOff x="-46" y="2291"/>
            <a:chExt cx="3663" cy="590"/>
          </a:xfrm>
        </p:grpSpPr>
        <p:pic>
          <p:nvPicPr>
            <p:cNvPr id="2056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6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62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5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9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0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0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0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0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570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DB01E6-1A46-402B-B0B6-DE058616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598488" cy="6453187"/>
            <a:chOff x="249" y="119"/>
            <a:chExt cx="377" cy="4065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-5400000">
              <a:off x="-552" y="3006"/>
              <a:ext cx="1979" cy="377"/>
              <a:chOff x="2290" y="754"/>
              <a:chExt cx="3026" cy="576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5" name="Picture 11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3" name="Picture 1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1" name="Picture 1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9" name="Picture 2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1"/>
            <p:cNvGrpSpPr>
              <a:grpSpLocks/>
            </p:cNvGrpSpPr>
            <p:nvPr userDrawn="1"/>
          </p:nvGrpSpPr>
          <p:grpSpPr bwMode="auto">
            <a:xfrm rot="-5400000">
              <a:off x="-552" y="920"/>
              <a:ext cx="1979" cy="377"/>
              <a:chOff x="2290" y="754"/>
              <a:chExt cx="3026" cy="576"/>
            </a:xfrm>
          </p:grpSpPr>
          <p:grpSp>
            <p:nvGrpSpPr>
              <p:cNvPr id="9" name="Group 22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91" name="Rectangle 23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3" name="Picture 2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94" name="Rectangle 26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1" name="Picture 2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8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97" name="Rectangle 29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9" name="Picture 3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1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800" name="Rectangle 32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7" name="Picture 33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8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8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8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58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1C4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7129462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698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5FABD-8C31-4E40-B8A7-C7D0E8005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4" name="Picture 8" descr="разноцветная ромашка"/>
          <p:cNvPicPr>
            <a:picLocks noChangeAspect="1" noChangeArrowheads="1"/>
          </p:cNvPicPr>
          <p:nvPr/>
        </p:nvPicPr>
        <p:blipFill>
          <a:blip r:embed="rId13" cstate="print"/>
          <a:srcRect l="7771" t="16307" r="21675" b="31609"/>
          <a:stretch>
            <a:fillRect/>
          </a:stretch>
        </p:blipFill>
        <p:spPr bwMode="auto">
          <a:xfrm>
            <a:off x="7380288" y="0"/>
            <a:ext cx="1763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02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2D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2D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2D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34594726&amp;tov=2"/>
          <p:cNvPicPr>
            <a:picLocks noChangeAspect="1" noChangeArrowheads="1"/>
          </p:cNvPicPr>
          <p:nvPr/>
        </p:nvPicPr>
        <p:blipFill>
          <a:blip r:embed="rId13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BA019E-7F09-4B2E-ABEF-79DE7B78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260350"/>
            <a:ext cx="8569325" cy="1223963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615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AC7EA6-776F-4F76-AE4F-B2B6BD6F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F8A8"/>
            </a:gs>
            <a:gs pos="100000">
              <a:srgbClr val="8E4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565400"/>
            <a:ext cx="691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D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9C9065-6A21-47EE-A635-A3D69953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132138" y="1484313"/>
            <a:ext cx="6192837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003800" y="1844675"/>
            <a:ext cx="4321175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7019925" y="2205038"/>
            <a:ext cx="2376488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780003">
            <a:off x="179388" y="5516563"/>
            <a:ext cx="863600" cy="863600"/>
            <a:chOff x="1610" y="3521"/>
            <a:chExt cx="544" cy="544"/>
          </a:xfrm>
        </p:grpSpPr>
        <p:sp>
          <p:nvSpPr>
            <p:cNvPr id="48140" name="AutoShape 1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2" name="AutoShape 1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1780003">
            <a:off x="263525" y="5995988"/>
            <a:ext cx="649288" cy="649287"/>
            <a:chOff x="1610" y="3521"/>
            <a:chExt cx="544" cy="544"/>
          </a:xfrm>
        </p:grpSpPr>
        <p:sp>
          <p:nvSpPr>
            <p:cNvPr id="48145" name="AutoShape 17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6" name="AutoShape 18"/>
            <p:cNvSpPr>
              <a:spLocks noChangeArrowheads="1"/>
            </p:cNvSpPr>
            <p:nvPr userDrawn="1"/>
          </p:nvSpPr>
          <p:spPr bwMode="auto">
            <a:xfrm>
              <a:off x="1837" y="3521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 userDrawn="1"/>
          </p:nvSpPr>
          <p:spPr bwMode="auto">
            <a:xfrm>
              <a:off x="1837" y="3793"/>
              <a:ext cx="317" cy="271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1780003">
            <a:off x="1403350" y="2852738"/>
            <a:ext cx="863600" cy="863600"/>
            <a:chOff x="1610" y="3521"/>
            <a:chExt cx="544" cy="544"/>
          </a:xfrm>
        </p:grpSpPr>
        <p:sp>
          <p:nvSpPr>
            <p:cNvPr id="48149" name="AutoShape 21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0" name="AutoShape 22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1" name="AutoShape 23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7183" name="Picture 24" descr="(67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21605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 rot="-1780003">
            <a:off x="7667625" y="404813"/>
            <a:ext cx="863600" cy="863600"/>
            <a:chOff x="1610" y="3521"/>
            <a:chExt cx="544" cy="544"/>
          </a:xfrm>
        </p:grpSpPr>
        <p:sp>
          <p:nvSpPr>
            <p:cNvPr id="48154" name="AutoShape 2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5" name="AutoShape 2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6" name="AutoShape 2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780003">
            <a:off x="7667625" y="4149725"/>
            <a:ext cx="863600" cy="863600"/>
            <a:chOff x="1610" y="3521"/>
            <a:chExt cx="544" cy="544"/>
          </a:xfrm>
        </p:grpSpPr>
        <p:sp>
          <p:nvSpPr>
            <p:cNvPr id="48158" name="AutoShape 30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9" name="AutoShape 31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0" name="AutoShape 32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-1780003">
            <a:off x="7667625" y="2924175"/>
            <a:ext cx="863600" cy="863600"/>
            <a:chOff x="1610" y="3521"/>
            <a:chExt cx="544" cy="544"/>
          </a:xfrm>
        </p:grpSpPr>
        <p:sp>
          <p:nvSpPr>
            <p:cNvPr id="48162" name="AutoShape 34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3" name="AutoShape 35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4" name="AutoShape 36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 rot="-1780003">
            <a:off x="7740650" y="5373688"/>
            <a:ext cx="863600" cy="863600"/>
            <a:chOff x="1610" y="3521"/>
            <a:chExt cx="544" cy="544"/>
          </a:xfrm>
        </p:grpSpPr>
        <p:sp>
          <p:nvSpPr>
            <p:cNvPr id="48166" name="AutoShape 38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7" name="AutoShape 39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8" name="AutoShape 40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780003">
            <a:off x="1403350" y="4076700"/>
            <a:ext cx="863600" cy="863600"/>
            <a:chOff x="1610" y="3521"/>
            <a:chExt cx="544" cy="544"/>
          </a:xfrm>
        </p:grpSpPr>
        <p:sp>
          <p:nvSpPr>
            <p:cNvPr id="48170" name="AutoShape 4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1" name="AutoShape 4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2" name="AutoShape 4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-1780003">
            <a:off x="1403350" y="5300663"/>
            <a:ext cx="863600" cy="863600"/>
            <a:chOff x="1610" y="3521"/>
            <a:chExt cx="544" cy="544"/>
          </a:xfrm>
        </p:grpSpPr>
        <p:sp>
          <p:nvSpPr>
            <p:cNvPr id="48174" name="AutoShape 4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5" name="AutoShape 4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6" name="AutoShape 4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E0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E0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E0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E0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3933825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9D9F97A-30B7-46ED-82EA-BA1F01D0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4388" y="4941888"/>
            <a:ext cx="1763712" cy="1754187"/>
            <a:chOff x="4649" y="3022"/>
            <a:chExt cx="1111" cy="1105"/>
          </a:xfrm>
        </p:grpSpPr>
        <p:sp>
          <p:nvSpPr>
            <p:cNvPr id="50184" name="AutoShape 8"/>
            <p:cNvSpPr>
              <a:spLocks noChangeArrowheads="1"/>
            </p:cNvSpPr>
            <p:nvPr userDrawn="1"/>
          </p:nvSpPr>
          <p:spPr bwMode="auto">
            <a:xfrm>
              <a:off x="4649" y="3249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 userDrawn="1"/>
          </p:nvSpPr>
          <p:spPr bwMode="auto">
            <a:xfrm>
              <a:off x="4853" y="3022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88913"/>
            <a:ext cx="2305050" cy="2736850"/>
            <a:chOff x="158" y="-199"/>
            <a:chExt cx="1452" cy="1724"/>
          </a:xfrm>
        </p:grpSpPr>
        <p:sp>
          <p:nvSpPr>
            <p:cNvPr id="50187" name="AutoShape 11"/>
            <p:cNvSpPr>
              <a:spLocks noChangeArrowheads="1"/>
            </p:cNvSpPr>
            <p:nvPr userDrawn="1"/>
          </p:nvSpPr>
          <p:spPr bwMode="auto">
            <a:xfrm>
              <a:off x="158" y="210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8" name="AutoShape 12"/>
            <p:cNvSpPr>
              <a:spLocks noChangeArrowheads="1"/>
            </p:cNvSpPr>
            <p:nvPr userDrawn="1"/>
          </p:nvSpPr>
          <p:spPr bwMode="auto">
            <a:xfrm>
              <a:off x="476" y="-199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D"/>
            </a:gs>
            <a:gs pos="100000">
              <a:srgbClr val="E69EC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05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9B0217-D0F4-423D-819A-85D16F02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0"/>
            <a:ext cx="1008063" cy="6858000"/>
          </a:xfrm>
          <a:prstGeom prst="rect">
            <a:avLst/>
          </a:prstGeom>
          <a:gradFill rotWithShape="1">
            <a:gsLst>
              <a:gs pos="0">
                <a:srgbClr val="FFDEBD"/>
              </a:gs>
              <a:gs pos="50000">
                <a:srgbClr val="E69ECE"/>
              </a:gs>
              <a:gs pos="100000">
                <a:srgbClr val="FFDE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224" name="Picture 8" descr="(343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260350"/>
            <a:ext cx="16224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00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00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00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00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4434" name="Picture 2" descr="http://copypast.ru/uploads/posts/1206560946_image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77" y="2492896"/>
            <a:ext cx="7836364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00B050"/>
                </a:solidFill>
              </a:rPr>
              <a:t>Граффити</a:t>
            </a:r>
            <a:endParaRPr lang="ru-RU" sz="60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2390" name="Picture 6" descr="http://lol54.ru/uploads/posts/2011-06/thumbs/1309006387_1308721052_graff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528393" cy="2186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53732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Taki</a:t>
            </a:r>
            <a:r>
              <a:rPr lang="ru-RU" dirty="0" smtClean="0">
                <a:solidFill>
                  <a:srgbClr val="C00000"/>
                </a:solidFill>
              </a:rPr>
              <a:t> 183 был первым, кто написал маркером своё прозвище на стене, добавив к нему номер своего квартала. И именно после него граффити стало таким, каким вы знаете его сейчас. Те самые рисунки на стенах, те самые «непонятные» знаки, которые часто путают с подписью </a:t>
            </a:r>
            <a:r>
              <a:rPr lang="ru-RU" dirty="0" err="1" smtClean="0">
                <a:solidFill>
                  <a:srgbClr val="C00000"/>
                </a:solidFill>
              </a:rPr>
              <a:t>райтера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6531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Искусство граффити зародилось в Нью-Йорке в начале 70-х годов. А первый </a:t>
            </a:r>
            <a:r>
              <a:rPr lang="ru-RU" dirty="0" err="1" smtClean="0">
                <a:solidFill>
                  <a:srgbClr val="C00000"/>
                </a:solidFill>
              </a:rPr>
              <a:t>райтер</a:t>
            </a:r>
            <a:r>
              <a:rPr lang="ru-RU" dirty="0" smtClean="0">
                <a:solidFill>
                  <a:srgbClr val="C00000"/>
                </a:solidFill>
              </a:rPr>
              <a:t>, который был по-настоящему знаменит, носил прозвище «</a:t>
            </a:r>
            <a:r>
              <a:rPr lang="ru-RU" dirty="0" err="1" smtClean="0">
                <a:solidFill>
                  <a:srgbClr val="C00000"/>
                </a:solidFill>
              </a:rPr>
              <a:t>Taki</a:t>
            </a:r>
            <a:r>
              <a:rPr lang="ru-RU" dirty="0" smtClean="0">
                <a:solidFill>
                  <a:srgbClr val="C00000"/>
                </a:solidFill>
              </a:rPr>
              <a:t> 183».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www.sunhome.ru/UsersGallery/wallpapers/185/prikolnie_graffi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594846" cy="216024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8150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solidFill>
                  <a:srgbClr val="00B050"/>
                </a:solidFill>
              </a:rPr>
              <a:t>Cлово</a:t>
            </a:r>
            <a:r>
              <a:rPr lang="ru-RU" sz="1800" dirty="0" smtClean="0">
                <a:solidFill>
                  <a:srgbClr val="00B050"/>
                </a:solidFill>
              </a:rPr>
              <a:t> «</a:t>
            </a:r>
            <a:r>
              <a:rPr lang="ru-RU" sz="1800" dirty="0" err="1" smtClean="0">
                <a:solidFill>
                  <a:srgbClr val="00B050"/>
                </a:solidFill>
              </a:rPr>
              <a:t>graffiti</a:t>
            </a:r>
            <a:r>
              <a:rPr lang="ru-RU" sz="1800" dirty="0" smtClean="0">
                <a:solidFill>
                  <a:srgbClr val="00B050"/>
                </a:solidFill>
              </a:rPr>
              <a:t>» происходит от итальянского глагола «поцарапать». Граффити считается сравнительно новым видом визуального искусства, которое привлекает все больше людей, среди которых есть и молодые и не очень, но больше всего в этом движении </a:t>
            </a:r>
            <a:r>
              <a:rPr lang="ru-RU" sz="1800" dirty="0" err="1" smtClean="0">
                <a:solidFill>
                  <a:srgbClr val="00B050"/>
                </a:solidFill>
              </a:rPr>
              <a:t>тинейджеров</a:t>
            </a:r>
            <a:r>
              <a:rPr lang="ru-RU" sz="1800" dirty="0" smtClean="0">
                <a:solidFill>
                  <a:srgbClr val="00B050"/>
                </a:solidFill>
              </a:rPr>
              <a:t>. Граффити в своё время прозвали искусством улицы.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Бегущая стро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егущая стро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гущая стро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ета">
  <a:themeElements>
    <a:clrScheme name="">
      <a:dk1>
        <a:srgbClr val="000066"/>
      </a:dk1>
      <a:lt1>
        <a:srgbClr val="FFFFFF"/>
      </a:lt1>
      <a:dk2>
        <a:srgbClr val="000099"/>
      </a:dk2>
      <a:lt2>
        <a:srgbClr val="FF0066"/>
      </a:lt2>
      <a:accent1>
        <a:srgbClr val="FFFF00"/>
      </a:accent1>
      <a:accent2>
        <a:srgbClr val="333399"/>
      </a:accent2>
      <a:accent3>
        <a:srgbClr val="FFFFFF"/>
      </a:accent3>
      <a:accent4>
        <a:srgbClr val="000056"/>
      </a:accent4>
      <a:accent5>
        <a:srgbClr val="FFFFAA"/>
      </a:accent5>
      <a:accent6>
        <a:srgbClr val="2D2D8A"/>
      </a:accent6>
      <a:hlink>
        <a:srgbClr val="009999"/>
      </a:hlink>
      <a:folHlink>
        <a:srgbClr val="FF3399"/>
      </a:folHlink>
    </a:clrScheme>
    <a:fontScheme name="Планет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3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4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5">
        <a:dk1>
          <a:srgbClr val="000000"/>
        </a:dk1>
        <a:lt1>
          <a:srgbClr val="FF0066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AAB8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6">
        <a:dk1>
          <a:srgbClr val="FF0066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DA0056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ета Земля">
  <a:themeElements>
    <a:clrScheme name="Планета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ланета Земля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олнышко и цветы">
  <a:themeElements>
    <a:clrScheme name="Солнышко и цве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лнышко и цветы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ышко и цве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Цветы в горшках">
  <a:themeElements>
    <a:clrScheme name="Цветы в горшка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Цветы в горшках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ы в горшка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Школа">
  <a:themeElements>
    <a:clrScheme name="Школ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кол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мой шаблон1">
  <a:themeElements>
    <a:clrScheme name="мой шаблон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Природа">
  <a:themeElements>
    <a:clrScheme name="Приро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ирод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иро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Мадонна">
  <a:themeElements>
    <a:clrScheme name="Мадон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дон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дон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мой шаблон4">
  <a:themeElements>
    <a:clrScheme name="мой шаблон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восход солнца">
  <a:themeElements>
    <a:clrScheme name="восход солн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сход солн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сход солн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омашишки">
  <a:themeElements>
    <a:clrScheme name="Ромаши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ишк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и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машки">
  <a:themeElements>
    <a:clrScheme name="Рома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ки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ноцветная ромашка">
  <a:themeElements>
    <a:clrScheme name="Разноцветная ромаш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ноцветная ромаш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ноцветная ромаш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фика">
  <a:themeElements>
    <a:clrScheme name="Графи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раф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ф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олотой шар">
  <a:themeElements>
    <a:clrScheme name="золотой ша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олотой ша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олотой ша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кат">
  <a:themeElements>
    <a:clrScheme name="Закат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Закат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а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CC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сень">
  <a:themeElements>
    <a:clrScheme name="Осен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ень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сен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92</TotalTime>
  <Words>130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</vt:i4>
      </vt:variant>
    </vt:vector>
  </HeadingPairs>
  <TitlesOfParts>
    <vt:vector size="22" baseType="lpstr">
      <vt:lpstr>Тема2</vt:lpstr>
      <vt:lpstr>Ромашишки</vt:lpstr>
      <vt:lpstr>Ромашки</vt:lpstr>
      <vt:lpstr>Разноцветная ромашка</vt:lpstr>
      <vt:lpstr>Графика</vt:lpstr>
      <vt:lpstr>1_Японская живопись</vt:lpstr>
      <vt:lpstr>золотой шар</vt:lpstr>
      <vt:lpstr>Закат</vt:lpstr>
      <vt:lpstr>Осень</vt:lpstr>
      <vt:lpstr>Планета</vt:lpstr>
      <vt:lpstr>Планета Земля</vt:lpstr>
      <vt:lpstr>Солнышко и цветы</vt:lpstr>
      <vt:lpstr>Цветы в горшках</vt:lpstr>
      <vt:lpstr>Школа</vt:lpstr>
      <vt:lpstr>мой шаблон1</vt:lpstr>
      <vt:lpstr>Природа</vt:lpstr>
      <vt:lpstr>Мадонна</vt:lpstr>
      <vt:lpstr>мой шаблон4</vt:lpstr>
      <vt:lpstr>восход солнца</vt:lpstr>
      <vt:lpstr>Тема Office</vt:lpstr>
      <vt:lpstr>Слайд 1</vt:lpstr>
      <vt:lpstr>Cлово «graffiti» происходит от итальянского глагола «поцарапать». Граффити считается сравнительно новым видом визуального искусства, которое привлекает все больше людей, среди которых есть и молодые и не очень, но больше всего в этом движении тинейджеров. Граффити в своё время прозвали искусством улицы.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1</cp:lastModifiedBy>
  <cp:revision>18</cp:revision>
  <dcterms:created xsi:type="dcterms:W3CDTF">2013-04-01T13:16:59Z</dcterms:created>
  <dcterms:modified xsi:type="dcterms:W3CDTF">2013-10-02T06:18:40Z</dcterms:modified>
</cp:coreProperties>
</file>