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6" r:id="rId5"/>
    <p:sldId id="267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DFD867-03A7-4E7E-A853-0775459C2488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815D1F-0B9B-4BA6-8133-B42997280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835696" y="3356992"/>
            <a:ext cx="4608512" cy="3501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003232" cy="1944216"/>
          </a:xfrm>
        </p:spPr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М.В.Ломоносов-великий</a:t>
            </a:r>
            <a:r>
              <a:rPr lang="ru-RU" dirty="0" smtClean="0">
                <a:solidFill>
                  <a:srgbClr val="FFC000"/>
                </a:solidFill>
              </a:rPr>
              <a:t> сын России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" name="Picture 5" descr="L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400600" cy="432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Ломоносов возродил производство цветного стекла и </a:t>
            </a:r>
            <a:r>
              <a:rPr lang="ru-RU" sz="2400" b="1" dirty="0" smtClean="0"/>
              <a:t>создал  </a:t>
            </a:r>
            <a:r>
              <a:rPr lang="ru-RU" sz="2400" b="1" dirty="0" smtClean="0"/>
              <a:t>мозаичные </a:t>
            </a:r>
            <a:r>
              <a:rPr lang="ru-RU" sz="2400" b="1" dirty="0" smtClean="0"/>
              <a:t>картины «Портрет Петра </a:t>
            </a:r>
            <a:r>
              <a:rPr lang="en-US" sz="2400" b="1" dirty="0" smtClean="0"/>
              <a:t>I</a:t>
            </a:r>
            <a:r>
              <a:rPr lang="ru-RU" sz="2400" b="1" dirty="0" smtClean="0"/>
              <a:t>» и «Полтавская битва».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Ломоносов был избран членом Российской академии художеств (за мозаичные работы). Деятельность его получила международное признание: Ломоносов был избран почетным членом Шведской и Болонской АН.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Мозаика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Работы Ломоносова ,выполненные в мозаичной технике.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Содержимое 6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1872" y="1524000"/>
            <a:ext cx="3609894" cy="4572000"/>
          </a:xfrm>
        </p:spPr>
      </p:pic>
      <p:pic>
        <p:nvPicPr>
          <p:cNvPr id="8" name="Содержимое 7" descr="Рисунок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6876" y="1524000"/>
            <a:ext cx="3461886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Вклад Ломоносова в литературу: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Ломоносов был не только великий учёный, но и лучший поэт своего времени. Гражданин-патриот Ломоносов ценил то искусство, которое служит пользе общества, народа. Он боролся за содержательность и идейность литературы. Сам Ломоносов в своей поэтической деятельности блестяще осуществил требования, которые он предъявлял к литературе и к поэту. </a:t>
            </a:r>
          </a:p>
          <a:p>
            <a:r>
              <a:rPr lang="ru-RU" dirty="0" smtClean="0"/>
              <a:t> Писать стихи Ломоносов начал рано. Но его поэтическое творчество развилось и расцвело после возвращения из заграничной командировки. Он писал произведения самых различных жанров: оды, трагедии, лирические и сатирические стихотворения, басни, эпиграммы</a:t>
            </a:r>
            <a:r>
              <a:rPr lang="ru-RU" i="1" dirty="0" smtClean="0"/>
              <a:t>. </a:t>
            </a:r>
            <a:r>
              <a:rPr lang="ru-RU" dirty="0" smtClean="0"/>
              <a:t>Любимым его жанром "была ода".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88cb5138c3d7c960-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5"/>
            <a:ext cx="5976664" cy="57437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 как ученый, и как поэт Ломоносов все свои знания и силы отдал служению народу и родине. Вся его жизнь была полна неуставных творческих исканий и героической борьбы с врагами, всячески препятствовавшими его преобразовательной деятельности в области просвещения. В своих предсмертных записях Ломоносов, между прочим, пишет: </a:t>
            </a:r>
            <a:r>
              <a:rPr lang="ru-RU" sz="2800" dirty="0" smtClean="0">
                <a:solidFill>
                  <a:srgbClr val="C00000"/>
                </a:solidFill>
              </a:rPr>
              <a:t>«За то терплю, что стараюсь защитить труд Петра Великого, чтобы выучились россияне, чтобы показали свое достоинство…Я не тужу о смерти: пожил, потерпел и знаю, что обо мне дети отечества пожалеют… 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«Я знак бессмертия себе воздвигнул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Превыше пирамид и крепче меди…»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coll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6912767" cy="490950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24000"/>
            <a:ext cx="8715436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b="1" dirty="0" smtClean="0"/>
              <a:t>	История </a:t>
            </a:r>
            <a:r>
              <a:rPr lang="ru-RU" b="1" dirty="0" smtClean="0"/>
              <a:t>человечества знает много </a:t>
            </a:r>
            <a:r>
              <a:rPr lang="ru-RU" b="1" dirty="0" smtClean="0"/>
              <a:t>разносторонне  одаренных </a:t>
            </a:r>
            <a:r>
              <a:rPr lang="ru-RU" b="1" dirty="0" smtClean="0"/>
              <a:t>людей. </a:t>
            </a:r>
            <a:r>
              <a:rPr lang="ru-RU" b="1" dirty="0" smtClean="0"/>
              <a:t>И </a:t>
            </a:r>
            <a:r>
              <a:rPr lang="ru-RU" b="1" dirty="0" smtClean="0"/>
              <a:t>среди них на одно из первых мест надо поставить </a:t>
            </a:r>
            <a:r>
              <a:rPr lang="ru-RU" b="1" i="1" dirty="0" smtClean="0"/>
              <a:t>великого русского </a:t>
            </a:r>
            <a:r>
              <a:rPr lang="ru-RU" b="1" i="1" dirty="0" smtClean="0"/>
              <a:t>ученого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  </a:t>
            </a:r>
            <a:r>
              <a:rPr lang="ru-RU" b="1" i="1" dirty="0" smtClean="0"/>
              <a:t> </a:t>
            </a:r>
            <a:r>
              <a:rPr lang="ru-RU" b="1" i="1" dirty="0" smtClean="0"/>
              <a:t>Михаила Васильевича Ломоносова. </a:t>
            </a:r>
          </a:p>
          <a:p>
            <a:pPr>
              <a:lnSpc>
                <a:spcPct val="90000"/>
              </a:lnSpc>
            </a:pPr>
            <a:endParaRPr lang="ru-RU" b="1" i="1" dirty="0" smtClean="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Оптика и теплота, электричество и тяготение, метеорология и искусство, география и металлургия, история и химия, философия и литература, геология</a:t>
            </a:r>
            <a:r>
              <a:rPr lang="ru-RU" b="1" dirty="0" smtClean="0">
                <a:solidFill>
                  <a:srgbClr val="7030A0"/>
                </a:solidFill>
              </a:rPr>
              <a:t>, биология </a:t>
            </a:r>
            <a:r>
              <a:rPr lang="ru-RU" b="1" dirty="0" smtClean="0">
                <a:solidFill>
                  <a:srgbClr val="7030A0"/>
                </a:solidFill>
              </a:rPr>
              <a:t>и астрономия</a:t>
            </a:r>
            <a:r>
              <a:rPr lang="ru-RU" b="1" dirty="0" smtClean="0"/>
              <a:t> — вот те области, в которых Ломоносов оставил свои след.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М.В.Ломоносов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Детство  Ломоносова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Родился в семье помора в дер. Денисовка (ныне - с. </a:t>
            </a:r>
            <a:r>
              <a:rPr lang="ru-RU" b="1" dirty="0" err="1" smtClean="0"/>
              <a:t>Ломоносово</a:t>
            </a:r>
            <a:r>
              <a:rPr lang="ru-RU" b="1" dirty="0" smtClean="0"/>
              <a:t>) Архангельской губернии. </a:t>
            </a:r>
          </a:p>
          <a:p>
            <a:r>
              <a:rPr lang="ru-RU" b="1" dirty="0" smtClean="0"/>
              <a:t>Крепок он был здоровьем. Очень скоро отец Василий </a:t>
            </a:r>
            <a:r>
              <a:rPr lang="ru-RU" b="1" dirty="0" err="1" smtClean="0"/>
              <a:t>Дорофеевич</a:t>
            </a:r>
            <a:r>
              <a:rPr lang="ru-RU" b="1" dirty="0" smtClean="0"/>
              <a:t> стал брать его с собой в море. Ходили они на отцовском корабле "Чайка" по Северной Двине, Белому морю и Ледовитому океану.</a:t>
            </a:r>
          </a:p>
          <a:p>
            <a:endParaRPr lang="ru-RU" dirty="0"/>
          </a:p>
        </p:txBody>
      </p:sp>
      <p:pic>
        <p:nvPicPr>
          <p:cNvPr id="7" name="Содержимое 6" descr="Рисунок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988840"/>
            <a:ext cx="4203254" cy="36004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В декабре 1730 из Холмогор в Москву отправлялся караван с рыбой. Ночью, когда в доме все спали, Ломоносов надел на себя две рубахи,  взял с собой подаренные ему соседом «Грамматику» и «Арифметику» и отправился вдогонку за караваном. На третий день он настиг его и упросил рыбаков разрешить идти вместе с ними. Через три недели Ломоносов был в Москве, где он не знал ни одного человека.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52400"/>
            <a:ext cx="8075240" cy="12192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Путешествие в Москву: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280920" cy="5619328"/>
          </a:xfrm>
        </p:spPr>
        <p:txBody>
          <a:bodyPr/>
          <a:lstStyle/>
          <a:p>
            <a:r>
              <a:rPr lang="ru-RU" sz="2400" b="1" dirty="0" smtClean="0"/>
              <a:t>Прибыл в Москву, где учился в Славяно-греко-латинской академии, в Академическом университете в </a:t>
            </a:r>
            <a:r>
              <a:rPr lang="ru-RU" sz="2400" b="1" dirty="0" smtClean="0"/>
              <a:t>Санкт-Петербурге  </a:t>
            </a:r>
            <a:r>
              <a:rPr lang="ru-RU" sz="2400" b="1" dirty="0" smtClean="0"/>
              <a:t>и в Германии</a:t>
            </a:r>
            <a:r>
              <a:rPr lang="ru-RU" sz="2400" b="1" dirty="0" smtClean="0"/>
              <a:t>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С 1745 года - первый русский академик Петербургской АН, служит до конца своей жизни</a:t>
            </a:r>
            <a:r>
              <a:rPr lang="ru-RU" sz="2400" b="1" dirty="0" smtClean="0"/>
              <a:t>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Основал при АН первую химическую лабораторию.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В 1755 году по инициативе М.В. Ломоносова основан Московский университет. Добился того, чтобы принимали туда не только детей дворян, а всех сословий.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1950"/>
            <a:ext cx="8208912" cy="551532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Заслуги Ломоносова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Любимая наука Ломоносова – химия. Он создал химическую лабораторию в Петербурге и открыл новый закон;</a:t>
            </a:r>
          </a:p>
          <a:p>
            <a:r>
              <a:rPr lang="ru-RU" dirty="0" smtClean="0"/>
              <a:t>Занимаясь физикой, он раскрыл загадку грозы и северного сияния;</a:t>
            </a:r>
          </a:p>
          <a:p>
            <a:r>
              <a:rPr lang="ru-RU" dirty="0" smtClean="0"/>
              <a:t>Он любил наблюдать за звездами, усовершенствовал телескоп;</a:t>
            </a:r>
          </a:p>
          <a:p>
            <a:r>
              <a:rPr lang="ru-RU" dirty="0" smtClean="0"/>
              <a:t>Наблюдая за Венерой, установил, что у этой планеты есть атмосфера;</a:t>
            </a:r>
          </a:p>
          <a:p>
            <a:r>
              <a:rPr lang="ru-RU" dirty="0" smtClean="0"/>
              <a:t>Он первый в мире географ-полярник;</a:t>
            </a:r>
          </a:p>
          <a:p>
            <a:pPr lvl="6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Занимался историей древних славян, историей изготовления фарфора;</a:t>
            </a:r>
          </a:p>
          <a:p>
            <a:r>
              <a:rPr lang="ru-RU" dirty="0" smtClean="0"/>
              <a:t>А сколько он сделал для совершенствования русского языка!</a:t>
            </a:r>
          </a:p>
          <a:p>
            <a:r>
              <a:rPr lang="ru-RU" dirty="0" smtClean="0"/>
              <a:t>Сочинял стихи;</a:t>
            </a:r>
          </a:p>
          <a:p>
            <a:r>
              <a:rPr lang="ru-RU" dirty="0" smtClean="0"/>
              <a:t>Возродил производство цветного стекла и сделал мозаичные картины ("Портрет Петра I", "Полтавская битва");</a:t>
            </a:r>
          </a:p>
          <a:p>
            <a:r>
              <a:rPr lang="ru-RU" dirty="0" smtClean="0"/>
              <a:t>Открыл первый российский университет в Москве.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Открытия Ломоносова в химии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Дал верное определение науки химии</a:t>
            </a:r>
          </a:p>
          <a:p>
            <a:r>
              <a:rPr lang="ru-RU" dirty="0" smtClean="0"/>
              <a:t>Открыл закон сохранения материи и движения</a:t>
            </a:r>
          </a:p>
          <a:p>
            <a:r>
              <a:rPr lang="ru-RU" dirty="0" smtClean="0"/>
              <a:t>Разработал  атомно-кинетическую концепцию строения вещества.</a:t>
            </a:r>
            <a:endParaRPr lang="ru-RU" dirty="0"/>
          </a:p>
        </p:txBody>
      </p:sp>
      <p:pic>
        <p:nvPicPr>
          <p:cNvPr id="5" name="Picture 4" descr="кабинет химика Ломо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247" y="1524000"/>
            <a:ext cx="3431144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Ломоносов  в  биологии 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Великого ученого интересовали также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биологические науки: ботаника и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зоология, особенно палеозоология,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анатомия и физиология животных. Он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любил живую природу, старательно ее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изучал, заставлял служить человеку.  Ломоносов заботился о развитии </a:t>
            </a:r>
          </a:p>
          <a:p>
            <a:pPr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300" dirty="0" smtClean="0"/>
              <a:t>рыбоводства.</a:t>
            </a:r>
          </a:p>
          <a:p>
            <a:endParaRPr lang="ru-RU" dirty="0"/>
          </a:p>
        </p:txBody>
      </p:sp>
      <p:pic>
        <p:nvPicPr>
          <p:cNvPr id="6" name="Рисунок 5" descr="Рисунок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14" r="1014"/>
          <a:stretch>
            <a:fillRect/>
          </a:stretch>
        </p:blipFill>
        <p:spPr/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137</TotalTime>
  <Words>590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М.В.Ломоносов-великий сын России</vt:lpstr>
      <vt:lpstr>М.В.Ломоносов</vt:lpstr>
      <vt:lpstr>Детство  Ломоносова</vt:lpstr>
      <vt:lpstr>Путешествие в Москву:</vt:lpstr>
      <vt:lpstr>Слайд 5</vt:lpstr>
      <vt:lpstr>Слайд 6</vt:lpstr>
      <vt:lpstr>Заслуги Ломоносова</vt:lpstr>
      <vt:lpstr>Открытия Ломоносова в химии</vt:lpstr>
      <vt:lpstr>Ломоносов  в  биологии :</vt:lpstr>
      <vt:lpstr>Мозаика</vt:lpstr>
      <vt:lpstr>Работы Ломоносова ,выполненные в мозаичной технике.</vt:lpstr>
      <vt:lpstr>Вклад Ломоносова в литературу:</vt:lpstr>
      <vt:lpstr>Слайд 13</vt:lpstr>
      <vt:lpstr>Слайд 14</vt:lpstr>
      <vt:lpstr>«Я знак бессмертия себе воздвигнул Превыше пирамид и крепче меди…»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Я</cp:lastModifiedBy>
  <cp:revision>15</cp:revision>
  <dcterms:created xsi:type="dcterms:W3CDTF">2011-11-16T10:52:55Z</dcterms:created>
  <dcterms:modified xsi:type="dcterms:W3CDTF">2011-11-17T14:33:37Z</dcterms:modified>
</cp:coreProperties>
</file>