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97" r:id="rId2"/>
    <p:sldId id="259" r:id="rId3"/>
    <p:sldId id="306" r:id="rId4"/>
    <p:sldId id="277" r:id="rId5"/>
    <p:sldId id="279" r:id="rId6"/>
    <p:sldId id="27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C0F7C6-4475-4C24-B1B8-F8D344034E0A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69468E-77DB-4D2D-9716-D13E924C2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5B1C-295F-428F-BBA9-14310B249F81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BC7A-2474-4FC4-8185-208FF4F66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F0F8-3A66-4040-9DB3-9A28DC506D01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4AF7-08B5-4E52-9E52-A008EBB48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1A4B-9312-4F75-A2A0-C6CA74FA6FD1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D89A-08F7-4D64-A646-9515FA578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7465-1D05-4179-9FAE-61541EE1B593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391B-9F15-4D55-A46C-8F5A3D4DB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5A66-FC8F-4ECE-83E0-D049896BA74B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6045C-6734-4398-A999-FA7C5DAD7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8E28B-8979-42B8-B39B-04BF9C148392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1F96-06E4-41AE-BE40-83C5F9982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091E3-BBE7-49C7-85AD-BF65AECBCEAE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FABB-2514-4677-9F9C-8D361A3CC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D68A-8451-433A-A44F-AF7C5D8F955F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ACF1-A4A4-4855-A0E0-DEFB41FF3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83F2-50EB-4AF0-BEA4-9071F139E431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4E21-DCE3-4869-858E-8AF49AA2D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466B-4FC6-4216-BD1C-4F2C841A64E7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A4FB-17AF-4081-9572-D3451F8F6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6D39-6ACC-4497-BD78-A70199042E2F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DC4A-4B3C-4F3F-888F-3D8887E31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589DC-1A4C-4157-9DFE-DB880F154FD4}" type="datetime1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73FFF7-FACC-4EDB-9AF0-58960AE0F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split orient="vert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Артикуляционной гимнастикой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   -  называют специальные упражнения для развития подвижности, ловкости языка, губ, щек, уздечки.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Необходима для: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mtClean="0">
                <a:solidFill>
                  <a:srgbClr val="400000"/>
                </a:solidFill>
              </a:rPr>
              <a:t>Подготовки артикуляционного аппарата к самостоятельному становлению звуков;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mtClean="0">
                <a:solidFill>
                  <a:srgbClr val="400000"/>
                </a:solidFill>
              </a:rPr>
              <a:t>Преодоления речевых нарушений;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mtClean="0">
                <a:solidFill>
                  <a:srgbClr val="400000"/>
                </a:solidFill>
              </a:rPr>
              <a:t>Тренировки мышц щек, губ, языка</a:t>
            </a:r>
          </a:p>
          <a:p>
            <a:pPr eaLnBrk="1" hangingPunct="1">
              <a:buFont typeface="Arial" charset="0"/>
              <a:buNone/>
            </a:pPr>
            <a:endParaRPr lang="ru-RU" altLang="ru-RU" smtClean="0">
              <a:solidFill>
                <a:srgbClr val="4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BAA08-704F-4F77-8415-7C1D0155CCD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2199" y="548680"/>
            <a:ext cx="799288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Артикуляционные упражнения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16238" y="1133475"/>
            <a:ext cx="1604962" cy="1358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>
            <a:off x="4508500" y="1139825"/>
            <a:ext cx="1576388" cy="1281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5288" y="2565400"/>
            <a:ext cx="3627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СТАТИЧЕСКИЕ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86350" y="2492375"/>
            <a:ext cx="38068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ДИНАМИЧЕСКИЕ</a:t>
            </a:r>
          </a:p>
          <a:p>
            <a:endParaRPr lang="ru-RU" b="1"/>
          </a:p>
        </p:txBody>
      </p:sp>
      <p:pic>
        <p:nvPicPr>
          <p:cNvPr id="17412" name="Picture 4" descr="http://forum.plesetzk.ru/download/file.php?id=5938&amp;sid=c102834f97022d07ba8feadecc8a39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500438"/>
            <a:ext cx="1943100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868863"/>
            <a:ext cx="20161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3860800"/>
            <a:ext cx="16462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4845050"/>
            <a:ext cx="205105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Как правильно заниматься   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           артикуляционной гимнастикой?</a:t>
            </a:r>
            <a:b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познакомить в артикуляционным аппаратом;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-    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  <a:t>познакомить ребёнка с основными положениями губ и    языка с помощью игровых упражнений;</a:t>
            </a:r>
            <a:b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  <a:t>- упражнения должны быть понятны и доступны ребёнку;</a:t>
            </a:r>
            <a:b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  <a:t>- упражнения проводятся систематически;</a:t>
            </a:r>
            <a:b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  <a:t>- темп выполнения и количество упражнений постепенно увеличивается;</a:t>
            </a:r>
            <a:b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</a:rPr>
              <a:t>- эффективно выполнение артикуляционных упражнений под счёт, с хлопками, под музыку, а также в сочетании с дыхательными упражнениями.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b="1" smtClean="0">
                <a:solidFill>
                  <a:schemeClr val="hlink"/>
                </a:solidFill>
                <a:latin typeface="Arial" charset="0"/>
              </a:rPr>
            </a:br>
            <a:r>
              <a:rPr lang="ru-RU" b="1" smtClean="0">
                <a:solidFill>
                  <a:schemeClr val="hlink"/>
                </a:solidFill>
                <a:latin typeface="Arial" charset="0"/>
              </a:rPr>
              <a:t>Б</a:t>
            </a:r>
            <a:r>
              <a:rPr lang="ru-RU" b="1" smtClean="0">
                <a:solidFill>
                  <a:schemeClr val="hlink"/>
                </a:solidFill>
              </a:rPr>
              <a:t>иоэнергопластика</a:t>
            </a:r>
            <a:br>
              <a:rPr lang="ru-RU" b="1" smtClean="0">
                <a:solidFill>
                  <a:schemeClr val="hlink"/>
                </a:solidFill>
              </a:rPr>
            </a:b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17410" name="Содержимое 4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424863" cy="32400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«БЕГЕМОТИК»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Широко откроем ротик,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Как голодный бегемотик.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Закрывать его нельзя,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До пяти считаю я:1,2,3,4,5.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А теперь закроем ротик,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 Отдыхает бегемотик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5595" y="3010824"/>
            <a:ext cx="3334170" cy="3063966"/>
          </a:xfrm>
          <a:prstGeom prst="round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28813" y="274638"/>
            <a:ext cx="6757987" cy="1143000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7030A0"/>
                </a:solidFill>
              </a:rPr>
              <a:t>« Слонёнок»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500063" y="3286125"/>
            <a:ext cx="8229600" cy="2911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u="sng" smtClean="0"/>
              <a:t>« СЛОНЁНОК»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Подражаю я слону,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Губки хоботом тяну: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«У-у-у!»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214554"/>
            <a:ext cx="3720727" cy="3857652"/>
          </a:xfrm>
          <a:prstGeom prst="round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http://demiart.ru/forum/uploads3/post-42474-1236429027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66"/>
            <a:ext cx="2143140" cy="2520634"/>
          </a:xfrm>
          <a:prstGeom prst="ellipse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214313"/>
            <a:ext cx="7475537" cy="1990725"/>
          </a:xfrm>
        </p:spPr>
        <p:txBody>
          <a:bodyPr/>
          <a:lstStyle/>
          <a:p>
            <a:pPr algn="just"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«Логопедическая игрушка –     </a:t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собака Шарик».</a:t>
            </a: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endParaRPr lang="ru-RU" b="1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66800" y="2500313"/>
            <a:ext cx="7148513" cy="36433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205038"/>
            <a:ext cx="5778500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842</TotalTime>
  <Words>122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Праздник детский 2</vt:lpstr>
      <vt:lpstr>Артикуляционной гимнастикой</vt:lpstr>
      <vt:lpstr>Слайд 2</vt:lpstr>
      <vt:lpstr>Слайд 3</vt:lpstr>
      <vt:lpstr> Биоэнергопластика </vt:lpstr>
      <vt:lpstr>« Слонёнок»</vt:lpstr>
      <vt:lpstr>  «Логопедическая игрушка –                                        собака Шарик».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нужна артикуляционная гимнастика?</dc:title>
  <dc:creator>Светлана</dc:creator>
  <dc:description>http://aida.ucoz.ru</dc:description>
  <cp:lastModifiedBy>пользователь</cp:lastModifiedBy>
  <cp:revision>26</cp:revision>
  <dcterms:created xsi:type="dcterms:W3CDTF">2013-10-16T14:29:05Z</dcterms:created>
  <dcterms:modified xsi:type="dcterms:W3CDTF">2014-03-14T19:36:12Z</dcterms:modified>
  <cp:category>шаблоны к Powerpoint</cp:category>
</cp:coreProperties>
</file>