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6" r:id="rId2"/>
    <p:sldId id="276" r:id="rId3"/>
    <p:sldId id="277" r:id="rId4"/>
    <p:sldId id="287" r:id="rId5"/>
    <p:sldId id="280" r:id="rId6"/>
    <p:sldId id="278" r:id="rId7"/>
    <p:sldId id="294" r:id="rId8"/>
    <p:sldId id="279" r:id="rId9"/>
    <p:sldId id="300" r:id="rId10"/>
    <p:sldId id="298" r:id="rId11"/>
    <p:sldId id="285" r:id="rId12"/>
    <p:sldId id="284" r:id="rId13"/>
    <p:sldId id="296" r:id="rId14"/>
    <p:sldId id="272" r:id="rId15"/>
    <p:sldId id="265" r:id="rId16"/>
    <p:sldId id="266" r:id="rId17"/>
    <p:sldId id="258" r:id="rId18"/>
    <p:sldId id="264" r:id="rId19"/>
    <p:sldId id="269" r:id="rId20"/>
    <p:sldId id="283" r:id="rId21"/>
    <p:sldId id="271" r:id="rId22"/>
    <p:sldId id="270" r:id="rId23"/>
    <p:sldId id="260" r:id="rId24"/>
    <p:sldId id="290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0DC80-AA79-4851-93D7-2D6CA3B7E0FD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3B126-C7AD-4CEF-AD1C-3CC427AB7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16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B126-C7AD-4CEF-AD1C-3CC427AB7EA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4676-96C3-48A7-B6F1-6EEA0A37699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F338-B0FE-434A-A6E1-5C844A998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4676-96C3-48A7-B6F1-6EEA0A37699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F338-B0FE-434A-A6E1-5C844A998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4676-96C3-48A7-B6F1-6EEA0A37699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F338-B0FE-434A-A6E1-5C844A998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4676-96C3-48A7-B6F1-6EEA0A37699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F338-B0FE-434A-A6E1-5C844A998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4676-96C3-48A7-B6F1-6EEA0A37699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F338-B0FE-434A-A6E1-5C844A998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4676-96C3-48A7-B6F1-6EEA0A37699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F338-B0FE-434A-A6E1-5C844A998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4676-96C3-48A7-B6F1-6EEA0A37699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F338-B0FE-434A-A6E1-5C844A998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4676-96C3-48A7-B6F1-6EEA0A37699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F338-B0FE-434A-A6E1-5C844A998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4676-96C3-48A7-B6F1-6EEA0A37699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F338-B0FE-434A-A6E1-5C844A998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4676-96C3-48A7-B6F1-6EEA0A37699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F338-B0FE-434A-A6E1-5C844A998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4676-96C3-48A7-B6F1-6EEA0A37699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F338-B0FE-434A-A6E1-5C844A998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04676-96C3-48A7-B6F1-6EEA0A37699B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F338-B0FE-434A-A6E1-5C844A998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видео екатериновка\фо\распечатать\Фото00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2160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578015" y="416858"/>
            <a:ext cx="628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ВРЕМЯ ВЫБРАЛО НАС 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124744"/>
            <a:ext cx="61206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Семеро выпускников </a:t>
            </a:r>
            <a:r>
              <a:rPr lang="ru-RU" alt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Екатериновской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средней школы служили в Афганистане. Эти ребята с честью выполнили свой долг перед Родиной. </a:t>
            </a:r>
          </a:p>
          <a:p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Остапенко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Владимир Николаевич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Плотников Виктор Владимирович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Моисеенко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Петр Павлович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Скиба Виктор Владимирович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Мелешко Александр Николаевич </a:t>
            </a:r>
          </a:p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Поселянинов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Владимир Викторович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Алпатов Сергей Юрьевич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83896" cy="552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70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s.nashaucheba.ru/tw_files2/urls_3/1254/d-1253719/img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all-5.ru/referat/images/857b34b3f8a94a8c6ab8b3f58b0af038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0151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a_html_7ca5f10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2275" y="0"/>
            <a:ext cx="5759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Афганская война 1979-1989 (39 фото + 1 видео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332" y="404664"/>
            <a:ext cx="8683009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Афганская война 1979-1989 (39 фото + 1 видео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620688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Афганская война 1979-1989 (39 фото + 1 видео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04664"/>
            <a:ext cx="8450082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24744"/>
            <a:ext cx="862905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74425676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88640"/>
            <a:ext cx="8064500" cy="65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Афганская война 1979-1989 (39 фото + 1 видео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5006" y="404664"/>
            <a:ext cx="8768406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ОСТАПЕНКО-3"/>
          <p:cNvPicPr>
            <a:picLocks noChangeAspect="1" noChangeArrowheads="1"/>
          </p:cNvPicPr>
          <p:nvPr/>
        </p:nvPicPr>
        <p:blipFill>
          <a:blip r:embed="rId2" cstate="screen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3" r="5582"/>
          <a:stretch>
            <a:fillRect/>
          </a:stretch>
        </p:blipFill>
        <p:spPr bwMode="auto">
          <a:xfrm>
            <a:off x="467544" y="476672"/>
            <a:ext cx="2936905" cy="4229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35896" y="256292"/>
            <a:ext cx="511256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Остапенко Владимир Николаевич,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выпускник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Екатериновской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средней школы 1974 года, после окончания Сумского высшего военного артиллерийского училища в должности командира гаубичного дивизиона, служил в Афганистане в провинциях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Кундус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Баглан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Файзабад в 1980-1981 годах. Награжден медалью «За отвагу». В настоящее время подполковник запаса.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8519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ky-bux.net/public/users/articles/20130215/8596a155b368408a916c5e5d92b0476d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583" y="620688"/>
            <a:ext cx="8805414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442" y="620688"/>
            <a:ext cx="8561924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692696"/>
            <a:ext cx="8730967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548680"/>
            <a:ext cx="8550947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АФ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106" y="227906"/>
            <a:ext cx="8532440" cy="639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95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9 мая 2010г. РСВ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86" y="332656"/>
            <a:ext cx="8526693" cy="639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ЛОТНИКОВ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944216" cy="2764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483768" y="620688"/>
            <a:ext cx="51845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Плотников Виктор Владимирович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служил 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Афганистане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1984-86 годах. Его воинская часть располагалась в городе Баграм. Водитель, он сопровождал грузовые колонны через перевал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Саланг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217064" cy="317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757239" cy="410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2678949" cy="407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56258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9054" y="-676885"/>
            <a:ext cx="3087281" cy="481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64088" y="188640"/>
            <a:ext cx="3590925" cy="532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01008"/>
            <a:ext cx="4818333" cy="314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54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оисеенко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9926"/>
            <a:ext cx="1440160" cy="3965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267744" y="37556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Моисеенко Петр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Павлович 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окончания восьми классов нашей школы и СПТУ г. Таганрога в 1985 году был призван в армию. Служил в ВВС, в отдельном батальоне технического обеспечения близ города Кандагар.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6017666" y="2079303"/>
            <a:ext cx="3097212" cy="259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F:\Афган- Петя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4"/>
            <a:ext cx="4141787" cy="3090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46578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32656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Скиба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Виктор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Владимирович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1981 году был призван в ряды СА, служил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ВДВ, участвовал в боевых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операциях. Был ранен в 1982 году. Лечился в госпитале в Узбекистане. Демобилизовался в 1983 году в звании старшего сержанта.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3074" name="Picture 2" descr="СКИБА"/>
          <p:cNvPicPr>
            <a:picLocks noChangeAspect="1" noChangeArrowheads="1"/>
          </p:cNvPicPr>
          <p:nvPr/>
        </p:nvPicPr>
        <p:blipFill>
          <a:blip r:embed="rId2" cstate="screen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8" b="1321"/>
          <a:stretch>
            <a:fillRect/>
          </a:stretch>
        </p:blipFill>
        <p:spPr bwMode="auto">
          <a:xfrm>
            <a:off x="179512" y="188640"/>
            <a:ext cx="2880320" cy="3915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2" descr="МЕЛЕШКО"/>
          <p:cNvPicPr>
            <a:picLocks noChangeAspect="1" noChangeArrowheads="1"/>
          </p:cNvPicPr>
          <p:nvPr/>
        </p:nvPicPr>
        <p:blipFill>
          <a:blip r:embed="rId3" cstate="screen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99"/>
          <a:stretch>
            <a:fillRect/>
          </a:stretch>
        </p:blipFill>
        <p:spPr bwMode="auto">
          <a:xfrm>
            <a:off x="5868144" y="2780928"/>
            <a:ext cx="2880320" cy="37876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187624" y="48691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Мелешко Александр Николаевич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проходил службу в погранвойсках на турецкой границе. У него были военные командировки в Афганистан.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877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Поселянинов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Владимир Викторович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 свою службу в июне 1980 года в 122 полку недалеко от афганского города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Мазари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-Шариф.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2555776" cy="3707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5379" y="3055141"/>
            <a:ext cx="2814343" cy="385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4248" y="260647"/>
            <a:ext cx="2160240" cy="403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3" descr="ПОСЕЛЯНИНОВ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79512" y="404664"/>
            <a:ext cx="1960007" cy="2810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81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АЛПАТОВ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762627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563888" y="404664"/>
            <a:ext cx="5256584" cy="324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Алпатов Сергей Юрьевич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 последним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воином-интернационалистом из числа выпускников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Екатериновской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средней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школы.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1986 году был призван в СА. В качестве водителя БТРа служил в городе Кандагар. Во время боевой операции был тяжело ранен. Долго лечился в Кабульском госпитале. Награжден орденом Красной Звезды и медалью «За боевые заслуги».</a:t>
            </a:r>
          </a:p>
        </p:txBody>
      </p:sp>
      <p:pic>
        <p:nvPicPr>
          <p:cNvPr id="4" name="Рисунок 3" descr="афганцы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645024"/>
            <a:ext cx="5112568" cy="306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458109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200" y="3501009"/>
            <a:ext cx="431837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76" y="3501008"/>
            <a:ext cx="431837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4303292" cy="287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3599" y="260647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песен «Афганский ветер»,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вывода из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Афганистана советских войск.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приглашены воины-афганцы.</a:t>
            </a:r>
          </a:p>
        </p:txBody>
      </p:sp>
    </p:spTree>
    <p:extLst>
      <p:ext uri="{BB962C8B-B14F-4D97-AF65-F5344CB8AC3E}">
        <p14:creationId xmlns:p14="http://schemas.microsoft.com/office/powerpoint/2010/main" xmlns="" val="16679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321</Words>
  <Application>Microsoft Office PowerPoint</Application>
  <PresentationFormat>Экран (4:3)</PresentationFormat>
  <Paragraphs>29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Бедирханова</dc:creator>
  <cp:lastModifiedBy>FuckYouBill</cp:lastModifiedBy>
  <cp:revision>80</cp:revision>
  <dcterms:created xsi:type="dcterms:W3CDTF">2014-02-08T08:37:44Z</dcterms:created>
  <dcterms:modified xsi:type="dcterms:W3CDTF">2014-06-25T13:23:08Z</dcterms:modified>
</cp:coreProperties>
</file>