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  <p:sldMasterId id="2147483780" r:id="rId3"/>
    <p:sldMasterId id="2147483792" r:id="rId4"/>
  </p:sldMasterIdLst>
  <p:sldIdLst>
    <p:sldId id="256" r:id="rId5"/>
    <p:sldId id="258" r:id="rId6"/>
    <p:sldId id="273" r:id="rId7"/>
    <p:sldId id="257" r:id="rId8"/>
    <p:sldId id="259" r:id="rId9"/>
    <p:sldId id="267" r:id="rId10"/>
    <p:sldId id="268" r:id="rId11"/>
    <p:sldId id="269" r:id="rId12"/>
    <p:sldId id="270" r:id="rId13"/>
    <p:sldId id="271" r:id="rId14"/>
    <p:sldId id="272" r:id="rId15"/>
    <p:sldId id="261" r:id="rId16"/>
    <p:sldId id="262" r:id="rId17"/>
    <p:sldId id="263" r:id="rId18"/>
    <p:sldId id="264" r:id="rId19"/>
    <p:sldId id="265" r:id="rId20"/>
    <p:sldId id="266" r:id="rId21"/>
    <p:sldId id="260" r:id="rId22"/>
    <p:sldId id="280" r:id="rId23"/>
    <p:sldId id="274" r:id="rId24"/>
    <p:sldId id="281" r:id="rId25"/>
    <p:sldId id="275" r:id="rId26"/>
    <p:sldId id="276" r:id="rId27"/>
    <p:sldId id="278" r:id="rId28"/>
    <p:sldId id="279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6" autoAdjust="0"/>
    <p:restoredTop sz="94662" autoAdjust="0"/>
  </p:normalViewPr>
  <p:slideViewPr>
    <p:cSldViewPr>
      <p:cViewPr varScale="1">
        <p:scale>
          <a:sx n="51" d="100"/>
          <a:sy n="51" d="100"/>
        </p:scale>
        <p:origin x="-84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8EE169-AA71-4E11-A67D-95CA03B7F03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9EE646-CD3E-4192-B2BF-D0FC23E903F4}">
      <dgm:prSet phldrT="[Текст]" custT="1"/>
      <dgm:spPr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3200" b="1" dirty="0" smtClean="0">
              <a:solidFill>
                <a:srgbClr val="008000"/>
              </a:solidFill>
            </a:rPr>
            <a:t>детство</a:t>
          </a:r>
          <a:endParaRPr lang="ru-RU" sz="3200" b="1" dirty="0">
            <a:solidFill>
              <a:srgbClr val="008000"/>
            </a:solidFill>
          </a:endParaRPr>
        </a:p>
      </dgm:t>
    </dgm:pt>
    <dgm:pt modelId="{0335EB71-1C7A-402B-A5D0-C00E54837D00}" type="parTrans" cxnId="{4247D7E3-87C4-4CDF-8D9A-2D0057382792}">
      <dgm:prSet/>
      <dgm:spPr/>
      <dgm:t>
        <a:bodyPr/>
        <a:lstStyle/>
        <a:p>
          <a:endParaRPr lang="ru-RU"/>
        </a:p>
      </dgm:t>
    </dgm:pt>
    <dgm:pt modelId="{E6743813-A204-4644-9C09-D6006B3D9134}" type="sibTrans" cxnId="{4247D7E3-87C4-4CDF-8D9A-2D0057382792}">
      <dgm:prSet/>
      <dgm:spPr/>
      <dgm:t>
        <a:bodyPr/>
        <a:lstStyle/>
        <a:p>
          <a:endParaRPr lang="ru-RU"/>
        </a:p>
      </dgm:t>
    </dgm:pt>
    <dgm:pt modelId="{AFFA83EB-D709-47E5-8485-DCF5A8D0DCB2}">
      <dgm:prSet phldrT="[Текст]" phldr="1"/>
      <dgm:spPr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endParaRPr lang="ru-RU" dirty="0"/>
        </a:p>
      </dgm:t>
    </dgm:pt>
    <dgm:pt modelId="{08276136-958A-45D5-B72A-B4C5BBB1E509}" type="parTrans" cxnId="{8DEBA1EC-24DC-4920-86E5-840E7A1F593F}">
      <dgm:prSet/>
      <dgm:spPr/>
      <dgm:t>
        <a:bodyPr/>
        <a:lstStyle/>
        <a:p>
          <a:endParaRPr lang="ru-RU"/>
        </a:p>
      </dgm:t>
    </dgm:pt>
    <dgm:pt modelId="{C9CC29BF-D9EC-4A78-80EC-19DFDC8A1ED9}" type="sibTrans" cxnId="{8DEBA1EC-24DC-4920-86E5-840E7A1F593F}">
      <dgm:prSet/>
      <dgm:spPr/>
      <dgm:t>
        <a:bodyPr/>
        <a:lstStyle/>
        <a:p>
          <a:endParaRPr lang="ru-RU"/>
        </a:p>
      </dgm:t>
    </dgm:pt>
    <dgm:pt modelId="{F90EB416-BCB9-49CD-A770-C2F48DDD087B}">
      <dgm:prSet phldrT="[Текст]" phldr="1"/>
      <dgm:spPr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endParaRPr lang="ru-RU" dirty="0"/>
        </a:p>
      </dgm:t>
    </dgm:pt>
    <dgm:pt modelId="{7B188BF1-DE4A-4EA8-B1FB-63BA0C1B28FB}" type="parTrans" cxnId="{2D004562-D308-4760-809C-71DC323CAB38}">
      <dgm:prSet/>
      <dgm:spPr/>
      <dgm:t>
        <a:bodyPr/>
        <a:lstStyle/>
        <a:p>
          <a:endParaRPr lang="ru-RU"/>
        </a:p>
      </dgm:t>
    </dgm:pt>
    <dgm:pt modelId="{00B49842-FAB1-46DE-A597-42E1C7C1F596}" type="sibTrans" cxnId="{2D004562-D308-4760-809C-71DC323CAB38}">
      <dgm:prSet/>
      <dgm:spPr/>
      <dgm:t>
        <a:bodyPr/>
        <a:lstStyle/>
        <a:p>
          <a:endParaRPr lang="ru-RU"/>
        </a:p>
      </dgm:t>
    </dgm:pt>
    <dgm:pt modelId="{F245B7BD-23EC-4F24-9EC3-49568AFF682E}">
      <dgm:prSet phldrT="[Текст]" phldr="1"/>
      <dgm:spPr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endParaRPr lang="ru-RU" dirty="0"/>
        </a:p>
      </dgm:t>
    </dgm:pt>
    <dgm:pt modelId="{544ADB02-417B-4E41-860A-3B34E8C72365}" type="parTrans" cxnId="{E5BD88F4-4612-4233-ADB2-5ED3DEE4816C}">
      <dgm:prSet/>
      <dgm:spPr/>
      <dgm:t>
        <a:bodyPr/>
        <a:lstStyle/>
        <a:p>
          <a:endParaRPr lang="ru-RU"/>
        </a:p>
      </dgm:t>
    </dgm:pt>
    <dgm:pt modelId="{34401E9F-D100-4325-B064-682EA0140287}" type="sibTrans" cxnId="{E5BD88F4-4612-4233-ADB2-5ED3DEE4816C}">
      <dgm:prSet/>
      <dgm:spPr/>
      <dgm:t>
        <a:bodyPr/>
        <a:lstStyle/>
        <a:p>
          <a:endParaRPr lang="ru-RU"/>
        </a:p>
      </dgm:t>
    </dgm:pt>
    <dgm:pt modelId="{1EC94E24-7B90-4588-980B-E82DEFE4FB23}">
      <dgm:prSet phldrT="[Текст]" phldr="1"/>
      <dgm:spPr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endParaRPr lang="ru-RU" dirty="0"/>
        </a:p>
      </dgm:t>
    </dgm:pt>
    <dgm:pt modelId="{CD47F8B9-3ECC-40DD-AF2E-860244CEE4A1}" type="parTrans" cxnId="{79912F56-4991-45CA-B2F9-4901F3C72DD1}">
      <dgm:prSet/>
      <dgm:spPr/>
      <dgm:t>
        <a:bodyPr/>
        <a:lstStyle/>
        <a:p>
          <a:endParaRPr lang="ru-RU"/>
        </a:p>
      </dgm:t>
    </dgm:pt>
    <dgm:pt modelId="{B017AB9D-223D-4D7A-9E5E-9491E27788CB}" type="sibTrans" cxnId="{79912F56-4991-45CA-B2F9-4901F3C72DD1}">
      <dgm:prSet/>
      <dgm:spPr/>
      <dgm:t>
        <a:bodyPr/>
        <a:lstStyle/>
        <a:p>
          <a:endParaRPr lang="ru-RU"/>
        </a:p>
      </dgm:t>
    </dgm:pt>
    <dgm:pt modelId="{4619C99F-B2F0-47D7-B377-D9169B6A01D5}" type="pres">
      <dgm:prSet presAssocID="{BB8EE169-AA71-4E11-A67D-95CA03B7F03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5DD5C8-40C5-43A4-803D-5F01F9A14CA7}" type="pres">
      <dgm:prSet presAssocID="{939EE646-CD3E-4192-B2BF-D0FC23E903F4}" presName="centerShape" presStyleLbl="node0" presStyleIdx="0" presStyleCnt="1" custScaleX="200559" custLinFactNeighborX="2389" custLinFactNeighborY="1144"/>
      <dgm:spPr/>
      <dgm:t>
        <a:bodyPr/>
        <a:lstStyle/>
        <a:p>
          <a:endParaRPr lang="ru-RU"/>
        </a:p>
      </dgm:t>
    </dgm:pt>
    <dgm:pt modelId="{0A46AC3D-2BD5-410D-8725-D24D008908D6}" type="pres">
      <dgm:prSet presAssocID="{08276136-958A-45D5-B72A-B4C5BBB1E509}" presName="parTrans" presStyleLbl="sibTrans2D1" presStyleIdx="0" presStyleCnt="4"/>
      <dgm:spPr/>
      <dgm:t>
        <a:bodyPr/>
        <a:lstStyle/>
        <a:p>
          <a:endParaRPr lang="ru-RU"/>
        </a:p>
      </dgm:t>
    </dgm:pt>
    <dgm:pt modelId="{71745F80-D90E-4AD0-8BD4-EAD88E00A206}" type="pres">
      <dgm:prSet presAssocID="{08276136-958A-45D5-B72A-B4C5BBB1E509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79E12B3-27BE-4658-B1CB-C1F9F33699E7}" type="pres">
      <dgm:prSet presAssocID="{AFFA83EB-D709-47E5-8485-DCF5A8D0DCB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6DB5B-CDD1-49FF-9958-176B7DB25E82}" type="pres">
      <dgm:prSet presAssocID="{7B188BF1-DE4A-4EA8-B1FB-63BA0C1B28FB}" presName="parTrans" presStyleLbl="sibTrans2D1" presStyleIdx="1" presStyleCnt="4"/>
      <dgm:spPr/>
      <dgm:t>
        <a:bodyPr/>
        <a:lstStyle/>
        <a:p>
          <a:endParaRPr lang="ru-RU"/>
        </a:p>
      </dgm:t>
    </dgm:pt>
    <dgm:pt modelId="{D4D0646C-F02F-4553-B23C-130A9E5E7D51}" type="pres">
      <dgm:prSet presAssocID="{7B188BF1-DE4A-4EA8-B1FB-63BA0C1B28F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0FABC009-AAC5-4314-B777-C8D385805552}" type="pres">
      <dgm:prSet presAssocID="{F90EB416-BCB9-49CD-A770-C2F48DDD087B}" presName="node" presStyleLbl="node1" presStyleIdx="1" presStyleCnt="4" custRadScaleRad="136067" custRadScaleInc="-2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AB95C-1AE9-4EE8-B87C-D3127C322486}" type="pres">
      <dgm:prSet presAssocID="{544ADB02-417B-4E41-860A-3B34E8C72365}" presName="parTrans" presStyleLbl="sibTrans2D1" presStyleIdx="2" presStyleCnt="4"/>
      <dgm:spPr/>
      <dgm:t>
        <a:bodyPr/>
        <a:lstStyle/>
        <a:p>
          <a:endParaRPr lang="ru-RU"/>
        </a:p>
      </dgm:t>
    </dgm:pt>
    <dgm:pt modelId="{9D2ACA9A-C8F6-41EE-B89F-E790C2693C79}" type="pres">
      <dgm:prSet presAssocID="{544ADB02-417B-4E41-860A-3B34E8C72365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81BA8559-F90F-44B4-951D-864B20178783}" type="pres">
      <dgm:prSet presAssocID="{F245B7BD-23EC-4F24-9EC3-49568AFF682E}" presName="node" presStyleLbl="node1" presStyleIdx="2" presStyleCnt="4" custRadScaleRad="102848" custRadScaleInc="-8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71DE6-4E2F-41F4-A369-CD17CCACBA99}" type="pres">
      <dgm:prSet presAssocID="{CD47F8B9-3ECC-40DD-AF2E-860244CEE4A1}" presName="parTrans" presStyleLbl="sibTrans2D1" presStyleIdx="3" presStyleCnt="4"/>
      <dgm:spPr/>
      <dgm:t>
        <a:bodyPr/>
        <a:lstStyle/>
        <a:p>
          <a:endParaRPr lang="ru-RU"/>
        </a:p>
      </dgm:t>
    </dgm:pt>
    <dgm:pt modelId="{8C429F21-9247-48B1-B14A-60F02D5DF8EA}" type="pres">
      <dgm:prSet presAssocID="{CD47F8B9-3ECC-40DD-AF2E-860244CEE4A1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F92335C8-68D3-4245-BC99-36FE53A99F57}" type="pres">
      <dgm:prSet presAssocID="{1EC94E24-7B90-4588-980B-E82DEFE4FB23}" presName="node" presStyleLbl="node1" presStyleIdx="3" presStyleCnt="4" custRadScaleRad="126714" custRadScaleInc="2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C2E217-8BBB-499E-8BC2-BD550E74FECF}" type="presOf" srcId="{544ADB02-417B-4E41-860A-3B34E8C72365}" destId="{68FAB95C-1AE9-4EE8-B87C-D3127C322486}" srcOrd="0" destOrd="0" presId="urn:microsoft.com/office/officeart/2005/8/layout/radial5"/>
    <dgm:cxn modelId="{3E0FE98C-B2EA-415F-8603-30F665E480CF}" type="presOf" srcId="{F90EB416-BCB9-49CD-A770-C2F48DDD087B}" destId="{0FABC009-AAC5-4314-B777-C8D385805552}" srcOrd="0" destOrd="0" presId="urn:microsoft.com/office/officeart/2005/8/layout/radial5"/>
    <dgm:cxn modelId="{D5F455F8-CBC0-46D5-B5BC-D30CC78BA911}" type="presOf" srcId="{08276136-958A-45D5-B72A-B4C5BBB1E509}" destId="{0A46AC3D-2BD5-410D-8725-D24D008908D6}" srcOrd="0" destOrd="0" presId="urn:microsoft.com/office/officeart/2005/8/layout/radial5"/>
    <dgm:cxn modelId="{2097985A-C78B-4B54-B8EE-B424328E6A8D}" type="presOf" srcId="{BB8EE169-AA71-4E11-A67D-95CA03B7F030}" destId="{4619C99F-B2F0-47D7-B377-D9169B6A01D5}" srcOrd="0" destOrd="0" presId="urn:microsoft.com/office/officeart/2005/8/layout/radial5"/>
    <dgm:cxn modelId="{8DEBA1EC-24DC-4920-86E5-840E7A1F593F}" srcId="{939EE646-CD3E-4192-B2BF-D0FC23E903F4}" destId="{AFFA83EB-D709-47E5-8485-DCF5A8D0DCB2}" srcOrd="0" destOrd="0" parTransId="{08276136-958A-45D5-B72A-B4C5BBB1E509}" sibTransId="{C9CC29BF-D9EC-4A78-80EC-19DFDC8A1ED9}"/>
    <dgm:cxn modelId="{A37FE0AD-EDFE-46C1-8C2C-21C3663063B4}" type="presOf" srcId="{7B188BF1-DE4A-4EA8-B1FB-63BA0C1B28FB}" destId="{BB96DB5B-CDD1-49FF-9958-176B7DB25E82}" srcOrd="0" destOrd="0" presId="urn:microsoft.com/office/officeart/2005/8/layout/radial5"/>
    <dgm:cxn modelId="{A0BFB6E7-4B5A-4E5D-AB54-8E2066D24906}" type="presOf" srcId="{AFFA83EB-D709-47E5-8485-DCF5A8D0DCB2}" destId="{E79E12B3-27BE-4658-B1CB-C1F9F33699E7}" srcOrd="0" destOrd="0" presId="urn:microsoft.com/office/officeart/2005/8/layout/radial5"/>
    <dgm:cxn modelId="{BCB8303C-EF73-4C9C-990D-5991282D74A3}" type="presOf" srcId="{CD47F8B9-3ECC-40DD-AF2E-860244CEE4A1}" destId="{8C429F21-9247-48B1-B14A-60F02D5DF8EA}" srcOrd="1" destOrd="0" presId="urn:microsoft.com/office/officeart/2005/8/layout/radial5"/>
    <dgm:cxn modelId="{33081CAB-B7D2-4497-84AE-51BBE6193677}" type="presOf" srcId="{1EC94E24-7B90-4588-980B-E82DEFE4FB23}" destId="{F92335C8-68D3-4245-BC99-36FE53A99F57}" srcOrd="0" destOrd="0" presId="urn:microsoft.com/office/officeart/2005/8/layout/radial5"/>
    <dgm:cxn modelId="{79912F56-4991-45CA-B2F9-4901F3C72DD1}" srcId="{939EE646-CD3E-4192-B2BF-D0FC23E903F4}" destId="{1EC94E24-7B90-4588-980B-E82DEFE4FB23}" srcOrd="3" destOrd="0" parTransId="{CD47F8B9-3ECC-40DD-AF2E-860244CEE4A1}" sibTransId="{B017AB9D-223D-4D7A-9E5E-9491E27788CB}"/>
    <dgm:cxn modelId="{E5BD88F4-4612-4233-ADB2-5ED3DEE4816C}" srcId="{939EE646-CD3E-4192-B2BF-D0FC23E903F4}" destId="{F245B7BD-23EC-4F24-9EC3-49568AFF682E}" srcOrd="2" destOrd="0" parTransId="{544ADB02-417B-4E41-860A-3B34E8C72365}" sibTransId="{34401E9F-D100-4325-B064-682EA0140287}"/>
    <dgm:cxn modelId="{8F6993C5-4E5F-4C78-A618-C7E0E1201FBE}" type="presOf" srcId="{CD47F8B9-3ECC-40DD-AF2E-860244CEE4A1}" destId="{AE671DE6-4E2F-41F4-A369-CD17CCACBA99}" srcOrd="0" destOrd="0" presId="urn:microsoft.com/office/officeart/2005/8/layout/radial5"/>
    <dgm:cxn modelId="{FB0779F9-66D1-4257-9E05-94FFE97F7626}" type="presOf" srcId="{7B188BF1-DE4A-4EA8-B1FB-63BA0C1B28FB}" destId="{D4D0646C-F02F-4553-B23C-130A9E5E7D51}" srcOrd="1" destOrd="0" presId="urn:microsoft.com/office/officeart/2005/8/layout/radial5"/>
    <dgm:cxn modelId="{FAAF835D-CAF2-4F71-8C62-C1AB9CEC60C4}" type="presOf" srcId="{939EE646-CD3E-4192-B2BF-D0FC23E903F4}" destId="{E05DD5C8-40C5-43A4-803D-5F01F9A14CA7}" srcOrd="0" destOrd="0" presId="urn:microsoft.com/office/officeart/2005/8/layout/radial5"/>
    <dgm:cxn modelId="{2D004562-D308-4760-809C-71DC323CAB38}" srcId="{939EE646-CD3E-4192-B2BF-D0FC23E903F4}" destId="{F90EB416-BCB9-49CD-A770-C2F48DDD087B}" srcOrd="1" destOrd="0" parTransId="{7B188BF1-DE4A-4EA8-B1FB-63BA0C1B28FB}" sibTransId="{00B49842-FAB1-46DE-A597-42E1C7C1F596}"/>
    <dgm:cxn modelId="{B9794427-8E60-4553-B254-50150C90A239}" type="presOf" srcId="{544ADB02-417B-4E41-860A-3B34E8C72365}" destId="{9D2ACA9A-C8F6-41EE-B89F-E790C2693C79}" srcOrd="1" destOrd="0" presId="urn:microsoft.com/office/officeart/2005/8/layout/radial5"/>
    <dgm:cxn modelId="{C348033B-9A91-4C06-86F9-46398147A091}" type="presOf" srcId="{08276136-958A-45D5-B72A-B4C5BBB1E509}" destId="{71745F80-D90E-4AD0-8BD4-EAD88E00A206}" srcOrd="1" destOrd="0" presId="urn:microsoft.com/office/officeart/2005/8/layout/radial5"/>
    <dgm:cxn modelId="{4247D7E3-87C4-4CDF-8D9A-2D0057382792}" srcId="{BB8EE169-AA71-4E11-A67D-95CA03B7F030}" destId="{939EE646-CD3E-4192-B2BF-D0FC23E903F4}" srcOrd="0" destOrd="0" parTransId="{0335EB71-1C7A-402B-A5D0-C00E54837D00}" sibTransId="{E6743813-A204-4644-9C09-D6006B3D9134}"/>
    <dgm:cxn modelId="{8A3C5434-90C6-4114-BFCA-DB4E1F755561}" type="presOf" srcId="{F245B7BD-23EC-4F24-9EC3-49568AFF682E}" destId="{81BA8559-F90F-44B4-951D-864B20178783}" srcOrd="0" destOrd="0" presId="urn:microsoft.com/office/officeart/2005/8/layout/radial5"/>
    <dgm:cxn modelId="{57A7C833-2D98-46FA-BD29-833C360818EC}" type="presParOf" srcId="{4619C99F-B2F0-47D7-B377-D9169B6A01D5}" destId="{E05DD5C8-40C5-43A4-803D-5F01F9A14CA7}" srcOrd="0" destOrd="0" presId="urn:microsoft.com/office/officeart/2005/8/layout/radial5"/>
    <dgm:cxn modelId="{037997D6-A89E-4A3A-B55F-38B116C28CE9}" type="presParOf" srcId="{4619C99F-B2F0-47D7-B377-D9169B6A01D5}" destId="{0A46AC3D-2BD5-410D-8725-D24D008908D6}" srcOrd="1" destOrd="0" presId="urn:microsoft.com/office/officeart/2005/8/layout/radial5"/>
    <dgm:cxn modelId="{ECC86292-93C7-46A0-9444-C4B67583C138}" type="presParOf" srcId="{0A46AC3D-2BD5-410D-8725-D24D008908D6}" destId="{71745F80-D90E-4AD0-8BD4-EAD88E00A206}" srcOrd="0" destOrd="0" presId="urn:microsoft.com/office/officeart/2005/8/layout/radial5"/>
    <dgm:cxn modelId="{EB9E178C-2B4D-4BBB-A940-5A88D6D34BDC}" type="presParOf" srcId="{4619C99F-B2F0-47D7-B377-D9169B6A01D5}" destId="{E79E12B3-27BE-4658-B1CB-C1F9F33699E7}" srcOrd="2" destOrd="0" presId="urn:microsoft.com/office/officeart/2005/8/layout/radial5"/>
    <dgm:cxn modelId="{FCB17121-CA67-4F23-BF80-C41E5FA838B7}" type="presParOf" srcId="{4619C99F-B2F0-47D7-B377-D9169B6A01D5}" destId="{BB96DB5B-CDD1-49FF-9958-176B7DB25E82}" srcOrd="3" destOrd="0" presId="urn:microsoft.com/office/officeart/2005/8/layout/radial5"/>
    <dgm:cxn modelId="{8D3EAFB7-AC37-4EA2-8E98-2D4DDE9D1543}" type="presParOf" srcId="{BB96DB5B-CDD1-49FF-9958-176B7DB25E82}" destId="{D4D0646C-F02F-4553-B23C-130A9E5E7D51}" srcOrd="0" destOrd="0" presId="urn:microsoft.com/office/officeart/2005/8/layout/radial5"/>
    <dgm:cxn modelId="{6CDCD8ED-61C1-40F2-92AF-388BEDE4BF63}" type="presParOf" srcId="{4619C99F-B2F0-47D7-B377-D9169B6A01D5}" destId="{0FABC009-AAC5-4314-B777-C8D385805552}" srcOrd="4" destOrd="0" presId="urn:microsoft.com/office/officeart/2005/8/layout/radial5"/>
    <dgm:cxn modelId="{39965FEC-64AE-4221-81A1-6DB0B7C6B6D8}" type="presParOf" srcId="{4619C99F-B2F0-47D7-B377-D9169B6A01D5}" destId="{68FAB95C-1AE9-4EE8-B87C-D3127C322486}" srcOrd="5" destOrd="0" presId="urn:microsoft.com/office/officeart/2005/8/layout/radial5"/>
    <dgm:cxn modelId="{2759F39F-AB1D-4715-9EDE-BD3F972C2626}" type="presParOf" srcId="{68FAB95C-1AE9-4EE8-B87C-D3127C322486}" destId="{9D2ACA9A-C8F6-41EE-B89F-E790C2693C79}" srcOrd="0" destOrd="0" presId="urn:microsoft.com/office/officeart/2005/8/layout/radial5"/>
    <dgm:cxn modelId="{C262AF40-920F-44B2-9F40-96E4356AAE99}" type="presParOf" srcId="{4619C99F-B2F0-47D7-B377-D9169B6A01D5}" destId="{81BA8559-F90F-44B4-951D-864B20178783}" srcOrd="6" destOrd="0" presId="urn:microsoft.com/office/officeart/2005/8/layout/radial5"/>
    <dgm:cxn modelId="{C995DD6B-847B-4BA6-B954-69E74C05B389}" type="presParOf" srcId="{4619C99F-B2F0-47D7-B377-D9169B6A01D5}" destId="{AE671DE6-4E2F-41F4-A369-CD17CCACBA99}" srcOrd="7" destOrd="0" presId="urn:microsoft.com/office/officeart/2005/8/layout/radial5"/>
    <dgm:cxn modelId="{D0AC8F56-11C6-418A-84EC-3A18A0FB0354}" type="presParOf" srcId="{AE671DE6-4E2F-41F4-A369-CD17CCACBA99}" destId="{8C429F21-9247-48B1-B14A-60F02D5DF8EA}" srcOrd="0" destOrd="0" presId="urn:microsoft.com/office/officeart/2005/8/layout/radial5"/>
    <dgm:cxn modelId="{20621900-BCAF-45DC-B024-EDD476870D2F}" type="presParOf" srcId="{4619C99F-B2F0-47D7-B377-D9169B6A01D5}" destId="{F92335C8-68D3-4245-BC99-36FE53A99F57}" srcOrd="8" destOrd="0" presId="urn:microsoft.com/office/officeart/2005/8/layout/radial5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B2D8-8DB6-49F0-B181-287C7FC99D55}" type="datetimeFigureOut">
              <a:rPr lang="ru-RU" smtClean="0"/>
              <a:pPr/>
              <a:t>31.08.2011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8671-CCB7-4CD5-88B7-43412A391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B2D8-8DB6-49F0-B181-287C7FC99D55}" type="datetimeFigureOut">
              <a:rPr lang="ru-RU" smtClean="0"/>
              <a:pPr/>
              <a:t>31.08.2011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8671-CCB7-4CD5-88B7-43412A391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B2D8-8DB6-49F0-B181-287C7FC99D55}" type="datetimeFigureOut">
              <a:rPr lang="ru-RU" smtClean="0"/>
              <a:pPr/>
              <a:t>31.08.2011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8671-CCB7-4CD5-88B7-43412A391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B2D8-8DB6-49F0-B181-287C7FC99D55}" type="datetimeFigureOut">
              <a:rPr lang="ru-RU" smtClean="0"/>
              <a:pPr/>
              <a:t>31.08.2011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8671-CCB7-4CD5-88B7-43412A391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B2D8-8DB6-49F0-B181-287C7FC99D55}" type="datetimeFigureOut">
              <a:rPr lang="ru-RU" smtClean="0"/>
              <a:pPr/>
              <a:t>31.08.2011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8671-CCB7-4CD5-88B7-43412A391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B2D8-8DB6-49F0-B181-287C7FC99D55}" type="datetimeFigureOut">
              <a:rPr lang="ru-RU" smtClean="0"/>
              <a:pPr/>
              <a:t>31.08.2011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8671-CCB7-4CD5-88B7-43412A391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B2D8-8DB6-49F0-B181-287C7FC99D55}" type="datetimeFigureOut">
              <a:rPr lang="ru-RU" smtClean="0"/>
              <a:pPr/>
              <a:t>31.08.2011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8671-CCB7-4CD5-88B7-43412A391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B2D8-8DB6-49F0-B181-287C7FC99D55}" type="datetimeFigureOut">
              <a:rPr lang="ru-RU" smtClean="0"/>
              <a:pPr/>
              <a:t>31.08.2011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8671-CCB7-4CD5-88B7-43412A391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B2D8-8DB6-49F0-B181-287C7FC99D55}" type="datetimeFigureOut">
              <a:rPr lang="ru-RU" smtClean="0"/>
              <a:pPr/>
              <a:t>31.08.2011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8671-CCB7-4CD5-88B7-43412A391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B2D8-8DB6-49F0-B181-287C7FC99D55}" type="datetimeFigureOut">
              <a:rPr lang="ru-RU" smtClean="0"/>
              <a:pPr/>
              <a:t>31.08.2011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8671-CCB7-4CD5-88B7-43412A391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B2D8-8DB6-49F0-B181-287C7FC99D55}" type="datetimeFigureOut">
              <a:rPr lang="ru-RU" smtClean="0"/>
              <a:pPr/>
              <a:t>31.08.2011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8671-CCB7-4CD5-88B7-43412A391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2B2D8-8DB6-49F0-B181-287C7FC99D55}" type="datetimeFigureOut">
              <a:rPr lang="ru-RU" smtClean="0"/>
              <a:pPr/>
              <a:t>31.08.2011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58671-CCB7-4CD5-88B7-43412A391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31.08.2011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youtube.com/watch?v=FE7uhkMks2g&amp;feature=player_embedded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&#1040;&#1083;&#1077;&#1085;&#1100;&#1082;&#1080;&#1081;%20&#1094;&#1074;&#1077;&#1090;&#1086;&#1095;&#1077;&#1082;.avi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13\&#1056;&#1072;&#1073;&#1086;&#1095;&#1080;&#1081;%20&#1089;&#1090;&#1086;&#1083;\&#1041;&#1077;&#1079;%20&#1080;&#1084;&#1077;&#1085;&#1080;.wm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68" y="2130425"/>
            <a:ext cx="5357850" cy="1470025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Земли Оренбургской великий певец…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Сергей Тимофеевич Аксаков</a:t>
            </a:r>
          </a:p>
          <a:p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(1791-1859)</a:t>
            </a:r>
            <a:endParaRPr lang="ru-RU" sz="3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_aksakov3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928926" cy="3638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Кабинет писателя</a:t>
            </a:r>
            <a:endParaRPr lang="ru-RU" dirty="0"/>
          </a:p>
        </p:txBody>
      </p:sp>
      <p:pic>
        <p:nvPicPr>
          <p:cNvPr id="4" name="Содержимое 3" descr="0519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981200"/>
            <a:ext cx="7391400" cy="46661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АКСАКОВСКАЯ АЛЛЕЯ</a:t>
            </a:r>
            <a:endParaRPr lang="ru-RU" dirty="0"/>
          </a:p>
        </p:txBody>
      </p:sp>
      <p:pic>
        <p:nvPicPr>
          <p:cNvPr id="4" name="Содержимое 3" descr="05190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2057400"/>
            <a:ext cx="57912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700808"/>
            <a:ext cx="3044056" cy="22830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1925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200" dirty="0" smtClean="0">
                <a:solidFill>
                  <a:srgbClr val="FF0000"/>
                </a:solidFill>
                <a:effectLst/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этом году исполняется 220 лет </a:t>
            </a:r>
            <a:br>
              <a:rPr lang="ru-RU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дня рождения С.Т.</a:t>
            </a:r>
            <a:r>
              <a:rPr lang="en-US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Аксакова</a:t>
            </a:r>
            <a:endParaRPr lang="ru-RU" sz="3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4968552" cy="4752528"/>
          </a:xfrm>
        </p:spPr>
        <p:txBody>
          <a:bodyPr>
            <a:normAutofit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Невозможно без книг Аксакова понять и полюбить умом, а еще больше и сердцем Родину великую и родину малую, наше Оренбуржье.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Оренбуржцы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законно гордятся тем, что основные его книги созданы на оренбургских материалах. «Семейная хроника», «Детские годы Багрова-внука», «Записки ружейного охотника Оренбургской губернии», «Записки об ужении рыбы».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Аксаково, родовое имение, можно назвать его «Ясной Поляной». Сергей Тимофеевич страстно любил оренбургские места, особенно хорошо ему знакомую северо-западную часть нашей области — нынешние </a:t>
            </a:r>
            <a:r>
              <a:rPr lang="ru-RU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Бугурусланский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Абдулинский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Асекеевский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Северный районы.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077072"/>
            <a:ext cx="3024336" cy="2268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042664"/>
          </a:xfrm>
        </p:spPr>
        <p:txBody>
          <a:bodyPr>
            <a:normAutofit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 побывать в селе Аксаково, захватив с собой томик писателя. Вы будете листать страницы и все узнавать. Вот она —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Челяевская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гора за селом, вот роща, место пруда, речка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Бугурусланка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которая течет под окнами усадьбы. Дух Аксакова растворен здесь. И снова вспоминаешь «Аленький цветочек». Как символ добра и таланта он в душе каждого человека.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именем Аксакова тесно связана история и культура Оренбургской губернии.</a:t>
            </a:r>
          </a:p>
          <a:p>
            <a:endParaRPr lang="ru-RU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99" y="3068960"/>
            <a:ext cx="3713989" cy="2785492"/>
          </a:xfrm>
          <a:prstGeom prst="rect">
            <a:avLst/>
          </a:prstGeom>
        </p:spPr>
      </p:pic>
      <p:pic>
        <p:nvPicPr>
          <p:cNvPr id="7" name="Рисунок 6" descr="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068960"/>
            <a:ext cx="3528392" cy="2788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28604"/>
            <a:ext cx="6535628" cy="5997348"/>
          </a:xfrm>
        </p:spPr>
        <p:txBody>
          <a:bodyPr>
            <a:normAutofit/>
          </a:bodyPr>
          <a:lstStyle/>
          <a:p>
            <a:pPr indent="274320">
              <a:buNone/>
            </a:pPr>
            <a:r>
              <a:rPr lang="ru-RU" sz="3200" dirty="0" smtClean="0"/>
              <a:t>Именно природа Оренбургского края наполнила душу С</a:t>
            </a:r>
            <a:r>
              <a:rPr lang="en-US" sz="3200" dirty="0" smtClean="0"/>
              <a:t>.</a:t>
            </a:r>
            <a:r>
              <a:rPr lang="ru-RU" sz="3200" dirty="0" smtClean="0"/>
              <a:t> Т. Аксакова, вошла в него такой благодатью, что это осталось на всю жизнь обостренным чувством родной земли, ее тихой прелести и красоты:</a:t>
            </a:r>
          </a:p>
          <a:p>
            <a:pPr indent="274320">
              <a:buNone/>
            </a:pPr>
            <a:r>
              <a:rPr lang="ru-RU" sz="3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 наш дикий край лечу душою:</a:t>
            </a:r>
            <a:br>
              <a:rPr lang="ru-RU" sz="3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простор степей, во мрак лесов…»</a:t>
            </a:r>
          </a:p>
          <a:p>
            <a:pPr indent="274320" algn="just"/>
            <a:endParaRPr lang="ru-RU" sz="3200" dirty="0"/>
          </a:p>
        </p:txBody>
      </p:sp>
      <p:pic>
        <p:nvPicPr>
          <p:cNvPr id="4" name="Рисунок 3" descr="i_aksakov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836712"/>
            <a:ext cx="1908423" cy="2462481"/>
          </a:xfrm>
          <a:prstGeom prst="rect">
            <a:avLst/>
          </a:prstGeom>
        </p:spPr>
      </p:pic>
      <p:pic>
        <p:nvPicPr>
          <p:cNvPr id="6" name="Рисунок 5" descr="i_aksakov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3573016"/>
            <a:ext cx="1944216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404664"/>
            <a:ext cx="8435280" cy="712879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1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Своё литературное призвание Сергей Тимофеевич осознал очень поздно и первые книги написал, когда ему было уже далеко за пятьдесят. </a:t>
            </a:r>
            <a:r>
              <a:rPr lang="ru-RU" sz="2100" dirty="0" smtClean="0"/>
              <a:t>В эту пору С.Т. Аксаков — отец многочисленного и дружного семейства, гостеприимный хозяин дома, куда съезжалась вся литературная, театральная и музыкальная Москва. </a:t>
            </a:r>
          </a:p>
          <a:p>
            <a:pPr algn="just">
              <a:buNone/>
            </a:pPr>
            <a:r>
              <a:rPr lang="ru-RU" sz="2100" dirty="0" smtClean="0"/>
              <a:t>		К вымыслу у автора </a:t>
            </a:r>
            <a:r>
              <a:rPr lang="ru-RU" sz="2100" i="1" dirty="0" smtClean="0"/>
              <a:t>«душа не лежала»</a:t>
            </a:r>
            <a:r>
              <a:rPr lang="ru-RU" sz="2100" dirty="0" smtClean="0"/>
              <a:t>, а потому в своих книгах С.Т. Аксаков просто рассказал о том, что лучше всего знал и любил. </a:t>
            </a:r>
            <a:r>
              <a:rPr lang="ru-RU" sz="21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«Записки об уженье» </a:t>
            </a:r>
            <a:r>
              <a:rPr lang="ru-RU" sz="2100" dirty="0" smtClean="0"/>
              <a:t>(1847) и </a:t>
            </a:r>
            <a:r>
              <a:rPr lang="ru-RU" sz="21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«Записки ружейного охотника Оренбургской губернии» </a:t>
            </a:r>
            <a:r>
              <a:rPr lang="ru-RU" sz="2100" dirty="0" smtClean="0"/>
              <a:t>(1852) покорили читателей и критиков точностью и тонкостью наблюдений за жизнью природы и поэтичностью языка.</a:t>
            </a:r>
          </a:p>
          <a:p>
            <a:pPr algn="just"/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4978896" cy="50733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«Превосходная книга Аксакова «Записки ружейного охотника Оренбургской губернии» облетела всю Россию», -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пишет Н. А. Некрасов. </a:t>
            </a:r>
          </a:p>
          <a:p>
            <a:pPr algn="just"/>
            <a:r>
              <a:rPr lang="ru-RU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«Такой книги у нас еще не бывало», -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утверждал И. С. Тургенев. </a:t>
            </a:r>
            <a:r>
              <a:rPr lang="ru-RU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Читая описания оренбургской степи, мы словно вдыхаем ее неповторимый аромат и видим милые сердцу каждого </a:t>
            </a:r>
            <a:r>
              <a:rPr lang="ru-RU" sz="2800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оренбуржца</a:t>
            </a:r>
            <a:r>
              <a:rPr lang="ru-RU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«приземистый рассыпчатый ковыль, сизый горный шалфей, белую низенькую полынь, чабер и </a:t>
            </a:r>
            <a:r>
              <a:rPr lang="ru-RU" sz="2800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богородскую</a:t>
            </a:r>
            <a:r>
              <a:rPr lang="ru-RU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траву...».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Созданные на оренбургском материале книги Аксакова приобрели общерусское значение 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4" name="Рисунок 3" descr="00154179_cover_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412776"/>
            <a:ext cx="3175000" cy="511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9293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С.Т. Аксаков умер, не завершив всего, что задумал. Но и того, что он успел, было достаточно. Его любили современники и любят потомки. </a:t>
            </a:r>
          </a:p>
          <a:p>
            <a:pPr algn="just"/>
            <a:r>
              <a:rPr lang="ru-RU" dirty="0" smtClean="0"/>
              <a:t> И чем больше проходит времени, чем сильнее тревога за судьбу Земли и людей, тем дороже для нас слово Аксакова и важнее его совет:</a:t>
            </a:r>
            <a:r>
              <a:rPr lang="ru-RU" i="1" dirty="0" smtClean="0"/>
              <a:t> </a:t>
            </a:r>
          </a:p>
          <a:p>
            <a:pPr algn="r">
              <a:buNone/>
            </a:pPr>
            <a:r>
              <a:rPr lang="ru-RU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Ухожу я в мир природы,</a:t>
            </a: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мир спокойствия, свободы,</a:t>
            </a: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царство рыб и куликов,</a:t>
            </a: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свои родные воды,</a:t>
            </a: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простор степных лугов,</a:t>
            </a: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тень прохладную лесов</a:t>
            </a: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— в свои младые годы.</a:t>
            </a:r>
            <a:endParaRPr lang="ru-RU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Совсем немного времени оставила Аксакову 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судьба для творчества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v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7" y="0"/>
            <a:ext cx="9133393" cy="6858001"/>
          </a:xfrm>
          <a:prstGeom prst="rect">
            <a:avLst/>
          </a:prstGeom>
        </p:spPr>
      </p:pic>
      <p:sp>
        <p:nvSpPr>
          <p:cNvPr id="7" name="Управляющая кнопка: фильм 6">
            <a:hlinkClick r:id="rId2" highlightClick="1"/>
          </p:cNvPr>
          <p:cNvSpPr/>
          <p:nvPr/>
        </p:nvSpPr>
        <p:spPr>
          <a:xfrm>
            <a:off x="8786842" y="2500306"/>
            <a:ext cx="357158" cy="428604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42976" y="357166"/>
            <a:ext cx="6786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8000"/>
                </a:solidFill>
              </a:rPr>
              <a:t>СТЕПЬ</a:t>
            </a:r>
            <a:endParaRPr lang="ru-RU" sz="4400" b="1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857232"/>
            <a:ext cx="65722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8000"/>
                </a:solidFill>
              </a:rPr>
              <a:t>C –</a:t>
            </a:r>
            <a:r>
              <a:rPr lang="ru-RU" sz="4800" dirty="0" smtClean="0">
                <a:solidFill>
                  <a:srgbClr val="008000"/>
                </a:solidFill>
              </a:rPr>
              <a:t> </a:t>
            </a:r>
            <a:r>
              <a:rPr lang="ru-RU" sz="4800" dirty="0" err="1" smtClean="0">
                <a:solidFill>
                  <a:srgbClr val="008000"/>
                </a:solidFill>
              </a:rPr>
              <a:t>беСкрайняя</a:t>
            </a:r>
            <a:endParaRPr lang="ru-RU" sz="4800" dirty="0" smtClean="0">
              <a:solidFill>
                <a:srgbClr val="008000"/>
              </a:solidFill>
            </a:endParaRPr>
          </a:p>
          <a:p>
            <a:r>
              <a:rPr lang="ru-RU" sz="4800" dirty="0" smtClean="0">
                <a:solidFill>
                  <a:srgbClr val="008000"/>
                </a:solidFill>
              </a:rPr>
              <a:t>Т – </a:t>
            </a:r>
            <a:r>
              <a:rPr lang="ru-RU" sz="4800" dirty="0" err="1" smtClean="0">
                <a:solidFill>
                  <a:srgbClr val="008000"/>
                </a:solidFill>
              </a:rPr>
              <a:t>веТер</a:t>
            </a:r>
            <a:endParaRPr lang="ru-RU" sz="4800" dirty="0" smtClean="0">
              <a:solidFill>
                <a:srgbClr val="008000"/>
              </a:solidFill>
            </a:endParaRPr>
          </a:p>
          <a:p>
            <a:r>
              <a:rPr lang="ru-RU" sz="4800" dirty="0" smtClean="0">
                <a:solidFill>
                  <a:srgbClr val="008000"/>
                </a:solidFill>
              </a:rPr>
              <a:t>Е – </a:t>
            </a:r>
            <a:r>
              <a:rPr lang="ru-RU" sz="4800" dirty="0" err="1" smtClean="0">
                <a:solidFill>
                  <a:srgbClr val="008000"/>
                </a:solidFill>
              </a:rPr>
              <a:t>раздольЕ</a:t>
            </a:r>
            <a:endParaRPr lang="ru-RU" sz="4800" dirty="0" smtClean="0">
              <a:solidFill>
                <a:srgbClr val="008000"/>
              </a:solidFill>
            </a:endParaRPr>
          </a:p>
          <a:p>
            <a:r>
              <a:rPr lang="ru-RU" sz="4800" dirty="0" smtClean="0">
                <a:solidFill>
                  <a:srgbClr val="008000"/>
                </a:solidFill>
              </a:rPr>
              <a:t>П – Простор</a:t>
            </a:r>
          </a:p>
          <a:p>
            <a:r>
              <a:rPr lang="ru-RU" sz="4800" dirty="0" smtClean="0">
                <a:solidFill>
                  <a:srgbClr val="008000"/>
                </a:solidFill>
              </a:rPr>
              <a:t>Ь - </a:t>
            </a:r>
            <a:r>
              <a:rPr lang="ru-RU" sz="4800" dirty="0" err="1" smtClean="0">
                <a:solidFill>
                  <a:srgbClr val="008000"/>
                </a:solidFill>
              </a:rPr>
              <a:t>ковылЬ</a:t>
            </a:r>
            <a:endParaRPr lang="ru-RU" sz="48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8768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7200"/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«Русская литература чтит в нём лучшего из своих мемуаристов, незаменимого культурного бытописателя-историка, превосходного пейзажиста и наблюдателя жизни природы, наконец, классика языка» .</a:t>
            </a:r>
          </a:p>
          <a:p>
            <a:pPr lvl="0" algn="r"/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(А. </a:t>
            </a:r>
            <a:r>
              <a:rPr lang="ru-RU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Горнфельд</a:t>
            </a: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_aksakov3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0"/>
            <a:ext cx="4857752" cy="281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13\Рабочий стол\Аксаков С.Т._фото\image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2411000" cy="3214686"/>
          </a:xfrm>
          <a:prstGeom prst="rect">
            <a:avLst/>
          </a:prstGeom>
          <a:noFill/>
        </p:spPr>
      </p:pic>
      <p:pic>
        <p:nvPicPr>
          <p:cNvPr id="1029" name="Picture 5" descr="C:\Documents and Settings\13\Рабочий стол\аксаков1\i_aksakov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070544"/>
            <a:ext cx="2643206" cy="3477902"/>
          </a:xfrm>
          <a:prstGeom prst="rect">
            <a:avLst/>
          </a:prstGeom>
          <a:noFill/>
        </p:spPr>
      </p:pic>
      <p:pic>
        <p:nvPicPr>
          <p:cNvPr id="1031" name="Picture 7" descr="C:\Documents and Settings\13\Рабочий стол\Аксаков\изображение\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928670"/>
            <a:ext cx="2445308" cy="32861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00364" y="214290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ДЕТСТВО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13\Рабочий стол\аксаков1\i_aksakov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28604"/>
            <a:ext cx="2214568" cy="2952757"/>
          </a:xfrm>
          <a:prstGeom prst="rect">
            <a:avLst/>
          </a:prstGeom>
          <a:noFill/>
        </p:spPr>
      </p:pic>
      <p:pic>
        <p:nvPicPr>
          <p:cNvPr id="3" name="Picture 6" descr="C:\Documents and Settings\13\Рабочий стол\Аксаков\изображение\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052326"/>
            <a:ext cx="2214578" cy="301987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571480"/>
            <a:ext cx="50006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8000"/>
                </a:solidFill>
              </a:rPr>
              <a:t>	</a:t>
            </a:r>
            <a:r>
              <a:rPr lang="ru-RU" sz="2800" b="1" i="1" dirty="0" smtClean="0">
                <a:solidFill>
                  <a:srgbClr val="008000"/>
                </a:solidFill>
              </a:rPr>
              <a:t>Воспоминание об этом времени во всю мою жизнь разливало тихую радость в душе моей.</a:t>
            </a:r>
            <a:endParaRPr lang="ru-RU" sz="2800" b="1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3\Рабочий стол\Аксаков С.Т._фото\images2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8628" y="0"/>
            <a:ext cx="46053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13\Рабочий стол\retu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0"/>
            <a:ext cx="4286248" cy="5672305"/>
          </a:xfrm>
          <a:prstGeom prst="rect">
            <a:avLst/>
          </a:prstGeom>
          <a:noFill/>
        </p:spPr>
      </p:pic>
      <p:pic>
        <p:nvPicPr>
          <p:cNvPr id="4100" name="Picture 4" descr="C:\Documents and Settings\13\Рабочий стол\Аксаков С.Т._фото\aksakov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82579"/>
            <a:ext cx="4500562" cy="3375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660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бы меня попросили назвать главное качество аксаковских книг, притом одно, я был бы неполон, неточен, но я назвал бы - душевное здоровье, Душевное здоровье, которое невольно переливается в читающего эти книги, заражает (если можно так сказать о здоровье) и наполняет его. Отступают на второй план суета, нервозность, всякая мелочность, торопливость, мельтешение, все, что мешает нам взглянуть вокруг ясными и спокойными глазами. Неторопливая манера повествования, ясность мыслей и чувств, чистота языка и яркость его, несмотря на кажущуюся простоту, огромная художественная выразительность при кажущейся незатейливости - все это приводит к тому, что книги Аксакова читаются с наслаждением, и, точно так же, как сам он в раннем детстве, как помним, почти уже без пульса и без дыхания почувствовал вдруг, как в него вливаются непонятные силы природы, когда его положили на траву под дерево на лесной поляне, так и читающий эти книги, издерганный и тоже почти без духовного пульса, вдруг чувствует прилив сил, возвращение бодрости.</a:t>
            </a: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Солоухин "Время собирать камни. Очерки". </a:t>
            </a:r>
            <a:endParaRPr kumimoji="0" lang="ru-RU" sz="23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Закончить оформление проекта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Принять участие в межрегиональном детском творческом конкурсе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Аксакова помнят Урал и Поволжье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…»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(по желанию)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Принять участие в экскурсии в музей-усадьбу Аксаково.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357166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ДОМАШНЕЕ   ЗАДАНИЕ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Без имени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0" y="6357958"/>
            <a:ext cx="28572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0px-Russia-Orenburg_Oblas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4121422" cy="2357454"/>
          </a:xfrm>
          <a:prstGeom prst="roundRect">
            <a:avLst/>
          </a:prstGeom>
        </p:spPr>
      </p:pic>
      <p:sp>
        <p:nvSpPr>
          <p:cNvPr id="5" name="Диагональная полоса 4"/>
          <p:cNvSpPr/>
          <p:nvPr/>
        </p:nvSpPr>
        <p:spPr>
          <a:xfrm>
            <a:off x="1071538" y="500042"/>
            <a:ext cx="142876" cy="128582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2714620"/>
            <a:ext cx="835824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АКСАКОВО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Акса́ково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— село в Бугурусланском районе Оренбургской области России. Административный центр Аксаковского сельсовета.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Село расположено в 35 км (по дорогам) севернее районного центра — города Бугуруслан. Через село протекает река Большая Бугурусланка, в которую к северу от села впадает р. Кармалка. В самом селе устроен пруд.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Западнее села проходит дорога  Бугульма—Бузулук. Ближайшая железнодорожная станция находится в районном центре.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селе находится Музей-заповедник писателя С. Т. Аксакова.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85728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Музей-заповедник писателя Сергея Тимофеевича Аксакова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Вид экспозиции музе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214818"/>
            <a:ext cx="350043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Вид экспозиции музея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571744"/>
            <a:ext cx="3524268" cy="24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Музей-заповедник писателя С.Т.Аксаков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857232"/>
            <a:ext cx="321471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клейка03_глава1_00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286000"/>
            <a:ext cx="7948216" cy="4111292"/>
          </a:xfrm>
        </p:spPr>
      </p:pic>
      <p:sp>
        <p:nvSpPr>
          <p:cNvPr id="5" name="Прямоугольник 4"/>
          <p:cNvSpPr/>
          <p:nvPr/>
        </p:nvSpPr>
        <p:spPr>
          <a:xfrm>
            <a:off x="685800" y="838200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Дом был построен из сосновых бревен на высоком месте, имел прямоугольную форму, вход располагался со стороны двора.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533400" y="228600"/>
            <a:ext cx="7772400" cy="475253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Внутренняя планировка здания состояла из комнаты деда, большой бабушкиной комнаты (горницы), залы, буфета. Имелись парадные комнаты - «зала» и гостиная с двумя печами. От жилых комнат парадные отделял широкий коридор. Здание постоянно достраивалось и реконструировалось. В его западной части находилась комната тетушки, с ней граничила еще одна комната, называлась она «угольная», одной стороной, выходившая в парк, а другой на реку. В новой пристройке была сделана комната матери С.Т.Аксакова, детская и общая зала.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ГОСТИНАЯ 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5166423" cy="3276600"/>
          </a:xfrm>
        </p:spPr>
      </p:pic>
      <p:pic>
        <p:nvPicPr>
          <p:cNvPr id="5" name="Содержимое 3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6355" y="3657600"/>
            <a:ext cx="4387645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МАЛАЯ ГОСТИНАЯ</a:t>
            </a:r>
            <a:endParaRPr lang="ru-RU" dirty="0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524000"/>
            <a:ext cx="7570439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701</Words>
  <Application>Microsoft Office PowerPoint</Application>
  <PresentationFormat>Экран (4:3)</PresentationFormat>
  <Paragraphs>51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Тема Office</vt:lpstr>
      <vt:lpstr>Аспект</vt:lpstr>
      <vt:lpstr>Бумажная</vt:lpstr>
      <vt:lpstr>1_Тема Office</vt:lpstr>
      <vt:lpstr>Земли Оренбургской великий певец…</vt:lpstr>
      <vt:lpstr>Слайд 2</vt:lpstr>
      <vt:lpstr>Слайд 3</vt:lpstr>
      <vt:lpstr>Слайд 4</vt:lpstr>
      <vt:lpstr>Слайд 5</vt:lpstr>
      <vt:lpstr>Слайд 6</vt:lpstr>
      <vt:lpstr>Слайд 7</vt:lpstr>
      <vt:lpstr>                   ГОСТИНАЯ </vt:lpstr>
      <vt:lpstr>МАЛАЯ ГОСТИНАЯ</vt:lpstr>
      <vt:lpstr>Кабинет писателя</vt:lpstr>
      <vt:lpstr>АКСАКОВСКАЯ АЛЛЕЯ</vt:lpstr>
      <vt:lpstr>   В этом году исполняется 220 лет  со дня рождения С.Т. Аксакова</vt:lpstr>
      <vt:lpstr>Слайд 13</vt:lpstr>
      <vt:lpstr>Слайд 14</vt:lpstr>
      <vt:lpstr>Слайд 15</vt:lpstr>
      <vt:lpstr>      Созданные на оренбургском материале книги Аксакова приобрели общерусское значение  </vt:lpstr>
      <vt:lpstr>Совсем немного времени оставила Аксакову  судьба для творчества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Лидия</dc:creator>
  <cp:lastModifiedBy>r13</cp:lastModifiedBy>
  <cp:revision>15</cp:revision>
  <dcterms:created xsi:type="dcterms:W3CDTF">2011-08-31T01:11:37Z</dcterms:created>
  <dcterms:modified xsi:type="dcterms:W3CDTF">2011-08-31T11:48:23Z</dcterms:modified>
</cp:coreProperties>
</file>