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F9BEF-87EB-4234-AA44-571C14728429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4A515-4000-450B-9935-CA8F5CBE65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  О.Тихомиров</a:t>
            </a:r>
          </a:p>
          <a:p>
            <a:pPr>
              <a:buNone/>
            </a:pPr>
            <a:endParaRPr lang="ru-RU" sz="36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     «Москва собирает войско»</a:t>
            </a:r>
            <a:endParaRPr lang="ru-RU" sz="3600" b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           </a:t>
            </a:r>
            <a:r>
              <a:rPr lang="ru-RU" sz="2800" dirty="0" smtClean="0">
                <a:solidFill>
                  <a:srgbClr val="C00000"/>
                </a:solidFill>
              </a:rPr>
              <a:t>Составила Югова Наталья Ивановна,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     учитель русского языка и чтения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            МБС(К)О «Школа № 54 </a:t>
            </a:r>
            <a:r>
              <a:rPr lang="en-US" sz="2800" dirty="0" smtClean="0">
                <a:solidFill>
                  <a:srgbClr val="C00000"/>
                </a:solidFill>
              </a:rPr>
              <a:t>VIII </a:t>
            </a:r>
            <a:r>
              <a:rPr lang="ru-RU" sz="2800" dirty="0" smtClean="0">
                <a:solidFill>
                  <a:srgbClr val="C00000"/>
                </a:solidFill>
              </a:rPr>
              <a:t>вида» г.Перми.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\Рабочий стол\Кулик битва\i (2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28604"/>
            <a:ext cx="7858179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me\Рабочий стол\Новая папка (2)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8143932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home\Рабочий стол\Новая папка (2)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7929618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home\Рабочий стол\Новая папка (2)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7166"/>
            <a:ext cx="4643470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home\Рабочий стол\Кулик битва\i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792961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home\Рабочий стол\Кулик битва\i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828680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home\Рабочий стол\Кулик битва\i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8001055" cy="6215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home\Рабочий стол\Кулик битва\i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8143932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__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__</dc:creator>
  <cp:lastModifiedBy>__</cp:lastModifiedBy>
  <cp:revision>1</cp:revision>
  <dcterms:created xsi:type="dcterms:W3CDTF">2014-02-02T16:45:20Z</dcterms:created>
  <dcterms:modified xsi:type="dcterms:W3CDTF">2014-02-02T16:49:15Z</dcterms:modified>
</cp:coreProperties>
</file>