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8" r:id="rId3"/>
    <p:sldId id="294" r:id="rId4"/>
    <p:sldId id="286" r:id="rId5"/>
    <p:sldId id="29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FC023-6D6C-4179-9DA6-3632BA463247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864F4-C958-431B-89B2-BFF29C8CD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2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17680"/>
            <a:ext cx="8579296" cy="286633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1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КОЛОБОК</a:t>
            </a:r>
            <a:endParaRPr lang="ru-RU" sz="11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Картинка 149 из 10647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090" y="3548793"/>
            <a:ext cx="2232248" cy="3322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g-fotki.yandex.ru/get/3900/vezuxa555.30/0_1ff7e_57c2e0b1_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90000">
                        <a14:foregroundMark x1="31000" y1="50222" x2="31667" y2="50222"/>
                        <a14:foregroundMark x1="33333" y1="46222" x2="33333" y2="46222"/>
                        <a14:foregroundMark x1="33333" y1="56444" x2="33333" y2="56444"/>
                        <a14:foregroundMark x1="4000" y1="53333" x2="4000" y2="53333"/>
                        <a14:foregroundMark x1="27333" y1="54667" x2="27333" y2="54667"/>
                        <a14:backgroundMark x1="57000" y1="31111" x2="58000" y2="31111"/>
                        <a14:backgroundMark x1="78667" y1="46222" x2="78667" y2="46222"/>
                        <a14:backgroundMark x1="54333" y1="51556" x2="54333" y2="51556"/>
                        <a14:backgroundMark x1="51667" y1="32444" x2="51667" y2="32444"/>
                        <a14:backgroundMark x1="42000" y1="28889" x2="42000" y2="28889"/>
                        <a14:backgroundMark x1="36333" y1="28444" x2="36333" y2="28444"/>
                        <a14:backgroundMark x1="77000" y1="41778" x2="77000" y2="41778"/>
                        <a14:backgroundMark x1="63333" y1="52000" x2="63333" y2="52000"/>
                        <a14:backgroundMark x1="58667" y1="63111" x2="58667" y2="63111"/>
                        <a14:backgroundMark x1="44667" y1="55556" x2="45000" y2="55556"/>
                        <a14:backgroundMark x1="42667" y1="41778" x2="42667" y2="41778"/>
                        <a14:backgroundMark x1="48667" y1="64444" x2="48667" y2="64444"/>
                        <a14:backgroundMark x1="43333" y1="55111" x2="43333" y2="55111"/>
                        <a14:backgroundMark x1="46667" y1="27556" x2="46667" y2="27556"/>
                        <a14:backgroundMark x1="47333" y1="36000" x2="47333" y2="36000"/>
                        <a14:backgroundMark x1="39000" y1="35111" x2="39000" y2="35111"/>
                        <a14:backgroundMark x1="35667" y1="32889" x2="35667" y2="32889"/>
                        <a14:backgroundMark x1="70667" y1="60444" x2="70667" y2="60444"/>
                        <a14:backgroundMark x1="74000" y1="50222" x2="74000" y2="50222"/>
                        <a14:backgroundMark x1="84000" y1="52889" x2="84000" y2="52889"/>
                        <a14:backgroundMark x1="56333" y1="67556" x2="56333" y2="67556"/>
                        <a14:backgroundMark x1="55333" y1="62667" x2="55333" y2="62667"/>
                        <a14:backgroundMark x1="70333" y1="54222" x2="70333" y2="54222"/>
                        <a14:backgroundMark x1="73333" y1="41778" x2="73333" y2="41778"/>
                        <a14:backgroundMark x1="58333" y1="33778" x2="58333" y2="33778"/>
                        <a14:backgroundMark x1="62333" y1="28444" x2="62333" y2="28444"/>
                        <a14:backgroundMark x1="47333" y1="32000" x2="47333" y2="32000"/>
                        <a14:backgroundMark x1="35667" y1="37778" x2="35667" y2="3777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326" y="3373136"/>
            <a:ext cx="1915750" cy="3673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amilyandbaby.ucoz.ru/_tbkp/25/7df9524f9e9at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2711" b="24403" l="69633" r="9662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1742" y="4653136"/>
            <a:ext cx="1662697" cy="1336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05338" y="5619953"/>
            <a:ext cx="389581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http://elena-kruglikova2011.narod2.ru/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31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olob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993"/>
            <a:ext cx="9144000" cy="6858003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0" y="-24993"/>
            <a:ext cx="446449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Ж</a:t>
            </a:r>
            <a:r>
              <a:rPr lang="ru-RU" dirty="0"/>
              <a:t>или-были старик со старухой.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525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7950" y="1700808"/>
            <a:ext cx="7416824" cy="30469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800" dirty="0"/>
              <a:t>— Поди-ка, старуха, по коробу поскреби, по сусеку помети, не наскребешь ли муки на колобок.</a:t>
            </a:r>
          </a:p>
        </p:txBody>
      </p:sp>
    </p:spTree>
    <p:extLst>
      <p:ext uri="{BB962C8B-B14F-4D97-AF65-F5344CB8AC3E}">
        <p14:creationId xmlns="" xmlns:p14="http://schemas.microsoft.com/office/powerpoint/2010/main" val="40356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ublic\Pictures\Sample Pictures\скрины фоны хор\18aa851e95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172" b="99349" l="0" r="99219">
                        <a14:foregroundMark x1="28418" y1="73438" x2="28418" y2="73438"/>
                        <a14:foregroundMark x1="33301" y1="71745" x2="33301" y2="71745"/>
                        <a14:foregroundMark x1="39941" y1="73568" x2="39941" y2="73568"/>
                        <a14:foregroundMark x1="18750" y1="89974" x2="19336" y2="90104"/>
                        <a14:foregroundMark x1="19531" y1="87240" x2="19531" y2="87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а 149 из 10647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558" y="4149080"/>
            <a:ext cx="1224637" cy="2075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img-fotki.yandex.ru/get/3900/vezuxa555.30/0_1ff7e_57c2e0b1_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90000">
                        <a14:foregroundMark x1="31000" y1="50222" x2="31667" y2="50222"/>
                        <a14:foregroundMark x1="33333" y1="46222" x2="33333" y2="46222"/>
                        <a14:foregroundMark x1="4000" y1="53333" x2="4000" y2="53333"/>
                        <a14:backgroundMark x1="57000" y1="31111" x2="58000" y2="31111"/>
                        <a14:backgroundMark x1="78667" y1="46222" x2="78667" y2="46222"/>
                        <a14:backgroundMark x1="54333" y1="51556" x2="54333" y2="51556"/>
                        <a14:backgroundMark x1="51667" y1="32444" x2="51667" y2="32444"/>
                        <a14:backgroundMark x1="42000" y1="28889" x2="42000" y2="28889"/>
                        <a14:backgroundMark x1="36333" y1="28444" x2="36333" y2="28444"/>
                        <a14:backgroundMark x1="77000" y1="41778" x2="77000" y2="41778"/>
                        <a14:backgroundMark x1="63333" y1="52000" x2="63333" y2="52000"/>
                        <a14:backgroundMark x1="58667" y1="63111" x2="58667" y2="63111"/>
                        <a14:backgroundMark x1="44667" y1="55556" x2="45000" y2="55556"/>
                        <a14:backgroundMark x1="42667" y1="41778" x2="42667" y2="41778"/>
                        <a14:backgroundMark x1="48667" y1="64444" x2="48667" y2="64444"/>
                        <a14:backgroundMark x1="43333" y1="55111" x2="43333" y2="55111"/>
                        <a14:backgroundMark x1="46667" y1="27556" x2="46667" y2="27556"/>
                        <a14:backgroundMark x1="47333" y1="36000" x2="47333" y2="36000"/>
                        <a14:backgroundMark x1="39000" y1="35111" x2="39000" y2="35111"/>
                        <a14:backgroundMark x1="35667" y1="32889" x2="35667" y2="32889"/>
                        <a14:backgroundMark x1="70667" y1="60444" x2="70667" y2="60444"/>
                        <a14:backgroundMark x1="74000" y1="50222" x2="74000" y2="50222"/>
                        <a14:backgroundMark x1="84000" y1="52889" x2="84000" y2="52889"/>
                        <a14:backgroundMark x1="56333" y1="67556" x2="56333" y2="67556"/>
                        <a14:backgroundMark x1="55333" y1="62667" x2="55333" y2="62667"/>
                        <a14:backgroundMark x1="70333" y1="54222" x2="70333" y2="54222"/>
                        <a14:backgroundMark x1="73333" y1="41778" x2="73333" y2="41778"/>
                        <a14:backgroundMark x1="58333" y1="33778" x2="58333" y2="33778"/>
                        <a14:backgroundMark x1="62333" y1="28444" x2="62333" y2="28444"/>
                        <a14:backgroundMark x1="47333" y1="32000" x2="47333" y2="32000"/>
                        <a14:backgroundMark x1="35667" y1="37778" x2="35667" y2="37778"/>
                        <a14:backgroundMark x1="40000" y1="60444" x2="40000" y2="60444"/>
                        <a14:backgroundMark x1="35667" y1="63556" x2="35667" y2="63556"/>
                        <a14:backgroundMark x1="37667" y1="71111" x2="37667" y2="71111"/>
                        <a14:backgroundMark x1="40667" y1="77778" x2="40667" y2="77778"/>
                        <a14:backgroundMark x1="37000" y1="67556" x2="37000" y2="67556"/>
                        <a14:backgroundMark x1="38667" y1="74222" x2="38667" y2="74222"/>
                        <a14:backgroundMark x1="31667" y1="64889" x2="31667" y2="6488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3400065"/>
            <a:ext cx="956028" cy="2162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995\Desktop\ВСЕ ПОВЕР ПОИНТ КАРТИНКИ ИПРЕЗЕНТАЦИИ\ТРАВА ЦВЕТЫ\ScreenHunter_24 May. 30 18.56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64" b="98138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650" y="6032543"/>
            <a:ext cx="720080" cy="8254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995\Desktop\ВСЕ ПОВЕР ПОИНТ КАРТИНКИ ИПРЕЗЕНТАЦИИ\ТРАВА ЦВЕТЫ\ScreenHunter_24 May. 30 18.56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64" b="98138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826002"/>
            <a:ext cx="720080" cy="8254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995\Desktop\ВСЕ ПОВЕР ПОИНТ КАРТИНКИ ИПРЕЗЕНТАЦИИ\ТРАВА ЦВЕТЫ\ScreenHunter_24 May. 30 18.56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64" b="98138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619814"/>
            <a:ext cx="720080" cy="8254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995\Desktop\ВСЕ ПОВЕР ПОИНТ КАРТИНКИ ИПРЕЗЕНТАЦИИ\ТРАВА ЦВЕТЫ\ScreenHunter_24 May. 30 18.56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64" b="98138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32190"/>
            <a:ext cx="720080" cy="8254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995\Desktop\ВСЕ ПОВЕР ПОИНТ КАРТИНКИ ИПРЕЗЕНТАЦИИ\ТРАВА ЦВЕТЫ\ScreenHunter_24 May. 30 18.56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64" b="98138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44103"/>
            <a:ext cx="720080" cy="8254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795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9097 C -0.00208 -0.07153 -0.00469 -0.06157 -0.01163 -0.05532 C -0.01545 -0.04537 -0.01858 -0.0456 -0.02309 -0.03935 C -0.02465 -0.0375 -0.02604 -0.03472 -0.02743 -0.03125 C -0.02847 -0.02917 -0.02899 -0.02477 -0.03021 -0.02338 C -0.03854 -0.01181 -0.04879 -0.01343 -0.05747 -0.01157 C -0.05955 -0.00995 -0.06129 -0.00926 -0.06302 -0.00741 C -0.06458 -0.00556 -0.0658 -0.00116 -0.06736 0.00046 C -0.07222 0.00463 -0.08038 0.00764 -0.08594 0.01227 C -0.10261 0.02593 -0.1184 0.0412 -0.13576 0.04792 C -0.14479 0.0544 -0.12899 0.02755 -0.14063 0.025 C -0.15226 0.02245 -0.19045 0.03356 -0.20573 0.03218 C -0.21511 0.02593 -0.22309 0.01968 -0.23281 0.01597 C -0.24705 0.00741 -0.28333 0.00463 -0.29792 -0.00255 C -0.3125 -0.00972 -0.31007 -0.01968 -0.32014 -0.02685 C -0.3316 -0.03264 -0.34705 -0.03565 -0.35833 -0.0456 C -0.36424 -0.05764 -0.37778 -0.04306 -0.38472 -0.04769 C -0.39514 -0.07685 -0.4033 -0.07245 -0.41719 -0.08102 C -0.45799 -0.0787 -0.48854 -0.11968 -0.52951 -0.11481 C -0.53247 -0.11389 -0.5382 -0.10694 -0.5382 -0.10671 C -0.54201 -0.09606 -0.53958 -0.09861 -0.54497 -0.09861 " pathEditMode="relative" rAng="0" ptsTypes="ffffffffffaffafffffff">
                                      <p:cBhvr>
                                        <p:cTn id="6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57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97000">
              <a:schemeClr val="accent6">
                <a:lumMod val="75000"/>
              </a:schemeClr>
            </a:gs>
            <a:gs pos="5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147248" cy="437849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ПРЕЗЕНТАЦИИ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КРУГЛИКОВА Е.Н.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http://familyandbaby.ucoz.ru/_tbkp/25/7df9524f9e9a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711" b="24403" l="69633" r="9662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3861048"/>
            <a:ext cx="2325438" cy="1868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amilyandbaby.ucoz.ru/_tbkp/25/7df9524f9e9a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49219" l="28281" r="75938">
                        <a14:foregroundMark x1="54844" y1="14844" x2="54844" y2="14844"/>
                        <a14:foregroundMark x1="56875" y1="5625" x2="56875" y2="5625"/>
                        <a14:foregroundMark x1="64063" y1="7656" x2="64063" y2="7656"/>
                        <a14:foregroundMark x1="46563" y1="18594" x2="46563" y2="18594"/>
                        <a14:foregroundMark x1="49063" y1="16875" x2="49063" y2="16875"/>
                        <a14:foregroundMark x1="55313" y1="21250" x2="55313" y2="21250"/>
                        <a14:foregroundMark x1="49531" y1="41563" x2="49531" y2="41563"/>
                        <a14:foregroundMark x1="54844" y1="40781" x2="54844" y2="40781"/>
                        <a14:foregroundMark x1="62813" y1="40938" x2="62813" y2="40938"/>
                        <a14:foregroundMark x1="66250" y1="43125" x2="66250" y2="43125"/>
                        <a14:foregroundMark x1="59844" y1="40938" x2="59844" y2="40938"/>
                        <a14:foregroundMark x1="59375" y1="7500" x2="59375" y2="7500"/>
                        <a14:foregroundMark x1="58281" y1="8438" x2="58281" y2="8438"/>
                        <a14:foregroundMark x1="58125" y1="7187" x2="58125" y2="7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171633" y="1988840"/>
            <a:ext cx="3960440" cy="4314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75823" y="5729777"/>
            <a:ext cx="389581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http://elena-kruglikova2011.narod2.ru/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25532" y="6118660"/>
            <a:ext cx="298966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http://sanatoriy66.narod2.ru/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23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40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КОЛОБОК</vt:lpstr>
      <vt:lpstr>Слайд 2</vt:lpstr>
      <vt:lpstr>Слайд 3</vt:lpstr>
      <vt:lpstr>Слайд 4</vt:lpstr>
      <vt:lpstr>АВТОР ПРЕЗЕНТАЦИИ ЛОГОПЕД КРУГЛИКОВА Е.Н.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995</dc:creator>
  <cp:keywords>колобок</cp:keywords>
  <cp:lastModifiedBy>Владелец</cp:lastModifiedBy>
  <cp:revision>58</cp:revision>
  <dcterms:created xsi:type="dcterms:W3CDTF">2011-10-15T08:59:35Z</dcterms:created>
  <dcterms:modified xsi:type="dcterms:W3CDTF">2014-06-10T11:31:26Z</dcterms:modified>
</cp:coreProperties>
</file>