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A11A82-9F7C-44BD-955E-9CB0217A7252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CBAB82-3BBA-44A2-A476-E9569B9528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Способы получения металлов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Электролиз </a:t>
            </a:r>
            <a:r>
              <a:rPr lang="ru-RU" dirty="0"/>
              <a:t>– это окислительно-восстановительная реакция, идущая под действием электрического тока и сопровождающаяся выделением веществ на электродах.</a:t>
            </a:r>
          </a:p>
          <a:p>
            <a:r>
              <a:rPr lang="ru-RU" i="1" dirty="0"/>
              <a:t>Электроды: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i="1" dirty="0"/>
              <a:t>Катод </a:t>
            </a:r>
            <a:r>
              <a:rPr lang="ru-RU" dirty="0"/>
              <a:t>К(-) – отрицательно заряженный электрод, на нем избыток электронов, к нему движутся катионы. Катод отдает электроны, является восстановителем.</a:t>
            </a:r>
          </a:p>
          <a:p>
            <a:r>
              <a:rPr lang="ru-RU" dirty="0" smtClean="0"/>
              <a:t> </a:t>
            </a:r>
            <a:r>
              <a:rPr lang="ru-RU" i="1" dirty="0"/>
              <a:t>Анод</a:t>
            </a:r>
            <a:r>
              <a:rPr lang="ru-RU" dirty="0"/>
              <a:t> А(-) – положительно заряженный электрод, на нем нет электронов, к нему движутся анионы. Анод принимает электроны, является окислителем.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/>
              <a:t>1. Пирометаллургия </a:t>
            </a:r>
            <a:r>
              <a:rPr lang="ru-RU" sz="4800" dirty="0"/>
              <a:t>– получение металлов из руд по реакциям восстановления при высоких температурах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/>
              <a:t>а) Восстановление из оксидов углем (кокс) или оксидом углерода(</a:t>
            </a:r>
            <a:r>
              <a:rPr lang="en-GB" dirty="0"/>
              <a:t>II</a:t>
            </a:r>
            <a:r>
              <a:rPr lang="ru-RU" dirty="0"/>
              <a:t>). Этим способом получают металлы средней активности и неактивные (цинк, олово, железо).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28596" y="3500438"/>
          <a:ext cx="7858180" cy="2286016"/>
        </p:xfrm>
        <a:graphic>
          <a:graphicData uri="http://schemas.openxmlformats.org/presentationml/2006/ole">
            <p:oleObj spid="_x0000_s17409" name="Формула" r:id="rId3" imgW="2019300" imgH="533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/>
              <a:t>б) Восстановление водородом. Метод используется для получения редкоземельных металлов.</a:t>
            </a:r>
          </a:p>
          <a:p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00034" y="3571876"/>
          <a:ext cx="8143932" cy="1214446"/>
        </p:xfrm>
        <a:graphic>
          <a:graphicData uri="http://schemas.openxmlformats.org/presentationml/2006/ole">
            <p:oleObj spid="_x0000_s7169" name="Формула" r:id="rId3" imgW="18288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dirty="0"/>
              <a:t>в) Восстановление алюминием – алюмотермия. Способ используется для получения марганца, хрома, титана, молибдена, вольфрама, железа.</a:t>
            </a:r>
          </a:p>
          <a:p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571472" y="3500438"/>
          <a:ext cx="8072494" cy="2000264"/>
        </p:xfrm>
        <a:graphic>
          <a:graphicData uri="http://schemas.openxmlformats.org/presentationml/2006/ole">
            <p:oleObj spid="_x0000_s6145" name="Формула" r:id="rId3" imgW="2197100" imgH="533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/>
              <a:t>г) Получение из сульфидов. Производится обжиг сульфидов с последующим восстановлением.</a:t>
            </a:r>
          </a:p>
          <a:p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428596" y="3143248"/>
          <a:ext cx="8286808" cy="2071702"/>
        </p:xfrm>
        <a:graphic>
          <a:graphicData uri="http://schemas.openxmlformats.org/presentationml/2006/ole">
            <p:oleObj spid="_x0000_s5121" name="Формула" r:id="rId3" imgW="2019300" imgH="533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u="sng" dirty="0" smtClean="0"/>
              <a:t>2</a:t>
            </a:r>
            <a:r>
              <a:rPr lang="ru-RU" sz="4400" u="sng" dirty="0" smtClean="0"/>
              <a:t>. Гидрометаллургия </a:t>
            </a:r>
            <a:r>
              <a:rPr lang="ru-RU" sz="4400" dirty="0"/>
              <a:t>– получение металлов из растворов солей.(Медь, золото, серебро, магний, цинк, молибден, уран).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/>
              <a:t>а) Восстановление более активным металлом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б) Электролиз растворов солей.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2285992"/>
          <a:ext cx="7643866" cy="1000132"/>
        </p:xfrm>
        <a:graphic>
          <a:graphicData uri="http://schemas.openxmlformats.org/presentationml/2006/ole">
            <p:oleObj spid="_x0000_s3073" name="Формула" r:id="rId3" imgW="168876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596" y="4500563"/>
          <a:ext cx="8358246" cy="714375"/>
        </p:xfrm>
        <a:graphic>
          <a:graphicData uri="http://schemas.openxmlformats.org/presentationml/2006/ole">
            <p:oleObj spid="_x0000_s3074" name="Формула" r:id="rId4" imgW="29462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000" u="sng" dirty="0" smtClean="0"/>
              <a:t>3. Электрометаллургия </a:t>
            </a:r>
            <a:r>
              <a:rPr lang="ru-RU" sz="4000" dirty="0"/>
              <a:t>– получение активных металлов из расплавов солей под действием электрического тока. Получают щелочные и щелочноземельные металлы (первая и вторая группа, главная подгруппа).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233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Аспект</vt:lpstr>
      <vt:lpstr>Microsoft Equation 3.0</vt:lpstr>
      <vt:lpstr>Способы получения металлов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Виталий</cp:lastModifiedBy>
  <cp:revision>3</cp:revision>
  <dcterms:created xsi:type="dcterms:W3CDTF">2013-01-28T18:57:48Z</dcterms:created>
  <dcterms:modified xsi:type="dcterms:W3CDTF">2013-01-28T19:21:07Z</dcterms:modified>
</cp:coreProperties>
</file>