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77" r:id="rId3"/>
    <p:sldId id="258" r:id="rId4"/>
    <p:sldId id="288" r:id="rId5"/>
    <p:sldId id="287" r:id="rId6"/>
    <p:sldId id="280" r:id="rId7"/>
    <p:sldId id="271" r:id="rId8"/>
    <p:sldId id="272" r:id="rId9"/>
    <p:sldId id="273" r:id="rId10"/>
    <p:sldId id="278" r:id="rId11"/>
    <p:sldId id="281" r:id="rId12"/>
    <p:sldId id="282" r:id="rId13"/>
    <p:sldId id="283" r:id="rId14"/>
    <p:sldId id="284" r:id="rId15"/>
    <p:sldId id="286" r:id="rId16"/>
    <p:sldId id="285" r:id="rId17"/>
    <p:sldId id="295" r:id="rId18"/>
    <p:sldId id="291" r:id="rId19"/>
    <p:sldId id="292" r:id="rId20"/>
    <p:sldId id="293" r:id="rId21"/>
    <p:sldId id="297" r:id="rId22"/>
    <p:sldId id="298" r:id="rId23"/>
    <p:sldId id="29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2148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6907E-E92E-4C40-B62B-1B02529FA4C3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B5FE6-D957-464B-AED7-6B0436647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557DA6-A716-4FEB-8AB7-881441DC179B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ОЛИМПИАДА 2014  г. СОЧИ</a:t>
            </a:r>
            <a:endParaRPr lang="ru-RU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362" name="Picture 2" descr="C:\Users\123\Desktop\mountains_1600x12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Олимпийский стадион 2014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Users\123\Desktop\1251644298_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14282" y="1214422"/>
            <a:ext cx="877978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123\Desktop\full-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872619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23\Desktop\centre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47625"/>
            <a:ext cx="9015413" cy="6761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23\Desktop\soch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8826"/>
            <a:ext cx="8643998" cy="6506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23\Desktop\2532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14356"/>
            <a:ext cx="8131440" cy="4570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123\Desktop\23.07.09_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079500"/>
            <a:ext cx="8382000" cy="469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23\Desktop\x_170c1c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5753100" cy="4114800"/>
          </a:xfrm>
          <a:prstGeom prst="rect">
            <a:avLst/>
          </a:prstGeom>
          <a:noFill/>
        </p:spPr>
      </p:pic>
      <p:pic>
        <p:nvPicPr>
          <p:cNvPr id="26627" name="Picture 3" descr="C:\Users\123\Desktop\6C40F71D4DC77A2A1B58FC72295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8050" y="2928934"/>
            <a:ext cx="5695950" cy="378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Яркие моменты олимпиады Сочи 2014</a:t>
            </a:r>
            <a:endParaRPr lang="ru-RU" sz="7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изика ЕГЭ\600e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6143628" cy="42148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285728"/>
            <a:ext cx="7929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Татьяна </a:t>
            </a:r>
            <a:r>
              <a:rPr lang="ru-RU" dirty="0" err="1" smtClean="0"/>
              <a:t>Волосожар</a:t>
            </a:r>
            <a:r>
              <a:rPr lang="ru-RU" dirty="0" smtClean="0"/>
              <a:t> и Максим </a:t>
            </a:r>
            <a:r>
              <a:rPr lang="ru-RU" dirty="0" err="1" smtClean="0"/>
              <a:t>Траньков</a:t>
            </a:r>
            <a:r>
              <a:rPr lang="ru-RU" dirty="0" smtClean="0"/>
              <a:t> (Россия) выступают в короткой программе парного катания командных соревнований по фигурному катанию на XXII зимних Олимпийских играх в Сочи.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изика ЕГЭ\xok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357430"/>
            <a:ext cx="5929314" cy="41671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428604"/>
            <a:ext cx="7286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Слева направо: Юлия </a:t>
            </a:r>
            <a:r>
              <a:rPr lang="ru-RU" dirty="0" err="1" smtClean="0"/>
              <a:t>Лескина</a:t>
            </a:r>
            <a:r>
              <a:rPr lang="ru-RU" dirty="0" smtClean="0"/>
              <a:t>, Екатерина Смолина, Александра </a:t>
            </a:r>
            <a:r>
              <a:rPr lang="ru-RU" dirty="0" err="1" smtClean="0"/>
              <a:t>Вафина</a:t>
            </a:r>
            <a:r>
              <a:rPr lang="ru-RU" dirty="0" smtClean="0"/>
              <a:t>, Лия Гаврилова (Россия) во время </a:t>
            </a:r>
            <a:r>
              <a:rPr lang="ru-RU" dirty="0" err="1" smtClean="0"/>
              <a:t>фотосессии</a:t>
            </a:r>
            <a:r>
              <a:rPr lang="ru-RU" dirty="0" smtClean="0"/>
              <a:t> женской сборной России по хоккею перед тренировкой на XXII зимних Олимпийских играх в Сочи.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Олимпийская клятва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3643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Текст Олимпийской клятвы спортсменов:</a:t>
            </a:r>
          </a:p>
          <a:p>
            <a:pPr>
              <a:buNone/>
            </a:pPr>
            <a:r>
              <a:rPr lang="ru-RU" dirty="0" smtClean="0"/>
              <a:t>	«От имени всех спортсменов я обещаю, что мы будем участвовать в этих Олимпийских играх, уважая и соблюдая правила, по которым они проводятся, в истинно спортивном духе, во славу спорта и во имя чести своих команд.»</a:t>
            </a:r>
            <a:endParaRPr lang="ru-RU" dirty="0"/>
          </a:p>
        </p:txBody>
      </p:sp>
      <p:pic>
        <p:nvPicPr>
          <p:cNvPr id="21506" name="Picture 2" descr="C:\Users\123\Desktop\image_114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887042"/>
            <a:ext cx="4931008" cy="2828079"/>
          </a:xfrm>
          <a:prstGeom prst="rect">
            <a:avLst/>
          </a:prstGeom>
          <a:noFill/>
        </p:spPr>
      </p:pic>
      <p:pic>
        <p:nvPicPr>
          <p:cNvPr id="21507" name="Picture 3" descr="C:\Users\123\Desktop\78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786322"/>
            <a:ext cx="2714644" cy="1719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изика ЕГЭ\600snwb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071678"/>
            <a:ext cx="5715000" cy="40005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357166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Россиянин Алексей Соболев вышел в полуфинал соревнований по </a:t>
            </a:r>
            <a:r>
              <a:rPr lang="ru-RU" dirty="0" err="1" smtClean="0"/>
              <a:t>слоупстайлу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Эмблемы Олимпиады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Физика ЕГЭ\023f4ed8261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7143800" cy="3625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Физика ЕГЭ\7097_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858180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Девиз Олимпиады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Россия, вперед!!!</a:t>
            </a:r>
            <a:br>
              <a:rPr lang="ru-RU" dirty="0" smtClean="0"/>
            </a:br>
            <a:r>
              <a:rPr lang="ru-RU" dirty="0" smtClean="0"/>
              <a:t>Россия все выше!!!</a:t>
            </a:r>
            <a:br>
              <a:rPr lang="ru-RU" dirty="0" smtClean="0"/>
            </a:br>
            <a:r>
              <a:rPr lang="ru-RU" dirty="0" smtClean="0"/>
              <a:t>К победе своей мы ближе и ближе!!!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Россия-лидер! Россия-чемпион! С нами страна, Сургут, стадион!</a:t>
            </a:r>
          </a:p>
          <a:p>
            <a:endParaRPr lang="ru-RU" dirty="0" smtClean="0"/>
          </a:p>
          <a:p>
            <a:r>
              <a:rPr lang="ru-RU" dirty="0" smtClean="0"/>
              <a:t>Россия лучше всех!!! Сочи ждет успех!!!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35745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</a:rPr>
              <a:t>7 февраля. INTERFAX.RU - На стадионе "</a:t>
            </a:r>
            <a:r>
              <a:rPr lang="ru-RU" sz="2000" dirty="0" err="1" smtClean="0">
                <a:solidFill>
                  <a:schemeClr val="tx1"/>
                </a:solidFill>
                <a:effectLst/>
              </a:rPr>
              <a:t>Фишт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" в Сочи спустя три с лишним десятилетия после Олимпиады-80 открылись XXII Зимние Олимпийские игры. Россия принимает Олимпиаду во второй раз - до этого в Москве в 1980 году прошли XXII летние Олимпийские игры. Зимние Игры на территории страны состоятся впервые.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 descr="C:\Users\123\Desktop\sochi1_1280x80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785918" y="3143248"/>
            <a:ext cx="5767084" cy="3604428"/>
          </a:xfrm>
          <a:prstGeom prst="rect">
            <a:avLst/>
          </a:prstGeom>
          <a:noFill/>
        </p:spPr>
      </p:pic>
      <p:pic>
        <p:nvPicPr>
          <p:cNvPr id="1028" name="Picture 4" descr="C:\Users\123\Desktop\sochi4_p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928934"/>
            <a:ext cx="2857520" cy="1785950"/>
          </a:xfrm>
          <a:prstGeom prst="rect">
            <a:avLst/>
          </a:prstGeom>
          <a:noFill/>
        </p:spPr>
      </p:pic>
      <p:pic>
        <p:nvPicPr>
          <p:cNvPr id="1030" name="Picture 6" descr="C:\Users\123\Desktop\sochi5_p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928934"/>
            <a:ext cx="2540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err="1" smtClean="0">
                <a:solidFill>
                  <a:schemeClr val="tx1"/>
                </a:solidFill>
              </a:rPr>
              <a:t>Фишт</a:t>
            </a:r>
            <a:r>
              <a:rPr lang="ru-RU" sz="2000" b="0" dirty="0" smtClean="0">
                <a:solidFill>
                  <a:schemeClr val="tx1"/>
                </a:solidFill>
              </a:rPr>
              <a:t>, Олимпийский </a:t>
            </a:r>
            <a:r>
              <a:rPr lang="ru-RU" sz="2000" dirty="0" smtClean="0">
                <a:solidFill>
                  <a:schemeClr val="tx1"/>
                </a:solidFill>
              </a:rPr>
              <a:t>стадион</a:t>
            </a:r>
            <a:r>
              <a:rPr lang="ru-RU" sz="2000" b="0" dirty="0" smtClean="0">
                <a:solidFill>
                  <a:schemeClr val="tx1"/>
                </a:solidFill>
              </a:rPr>
              <a:t> </a:t>
            </a:r>
            <a:r>
              <a:rPr lang="ru-RU" sz="2000" dirty="0" smtClean="0">
                <a:solidFill>
                  <a:schemeClr val="tx1"/>
                </a:solidFill>
              </a:rPr>
              <a:t>в</a:t>
            </a:r>
            <a:r>
              <a:rPr lang="ru-RU" sz="2000" b="0" dirty="0" smtClean="0">
                <a:solidFill>
                  <a:schemeClr val="tx1"/>
                </a:solidFill>
              </a:rPr>
              <a:t> </a:t>
            </a:r>
            <a:r>
              <a:rPr lang="ru-RU" sz="2000" dirty="0" smtClean="0">
                <a:solidFill>
                  <a:schemeClr val="tx1"/>
                </a:solidFill>
              </a:rPr>
              <a:t>Сочи</a:t>
            </a:r>
            <a:r>
              <a:rPr lang="ru-RU" sz="2000" b="0" dirty="0" smtClean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 </a:t>
            </a:r>
            <a:r>
              <a:rPr lang="ru-RU" sz="2000" b="0" dirty="0" smtClean="0">
                <a:solidFill>
                  <a:schemeClr val="tx1"/>
                </a:solidFill>
              </a:rPr>
              <a:t>В </a:t>
            </a:r>
            <a:r>
              <a:rPr lang="ru-RU" sz="2000" dirty="0" smtClean="0">
                <a:solidFill>
                  <a:schemeClr val="tx1"/>
                </a:solidFill>
              </a:rPr>
              <a:t>переводе</a:t>
            </a:r>
            <a:r>
              <a:rPr lang="ru-RU" sz="2000" b="0" dirty="0" smtClean="0">
                <a:solidFill>
                  <a:schemeClr val="tx1"/>
                </a:solidFill>
              </a:rPr>
              <a:t> на русский язык название горы означает «</a:t>
            </a:r>
            <a:r>
              <a:rPr lang="ru-RU" sz="2000" b="0" dirty="0" err="1" smtClean="0">
                <a:solidFill>
                  <a:schemeClr val="tx1"/>
                </a:solidFill>
              </a:rPr>
              <a:t>Седоглавый</a:t>
            </a:r>
            <a:r>
              <a:rPr lang="ru-RU" sz="2000" b="0" dirty="0" smtClean="0">
                <a:solidFill>
                  <a:schemeClr val="tx1"/>
                </a:solidFill>
              </a:rPr>
              <a:t>», «Белая изморозь», «Белая Голова»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123\Desktop\22a67090d8906129bb865c7c61d369e1_bi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000240"/>
            <a:ext cx="7072361" cy="4308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Виды спорта на Олимпиаде в Сочи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Биатлон</a:t>
            </a:r>
          </a:p>
          <a:p>
            <a:r>
              <a:rPr lang="ru-RU" dirty="0" smtClean="0"/>
              <a:t>Бобслей: бобслей, скелетон</a:t>
            </a:r>
          </a:p>
          <a:p>
            <a:r>
              <a:rPr lang="ru-RU" dirty="0" smtClean="0"/>
              <a:t>Конькобежный спорт: конькобежный спорт, фигурное катание, шорт-трек</a:t>
            </a:r>
          </a:p>
          <a:p>
            <a:r>
              <a:rPr lang="ru-RU" dirty="0" smtClean="0"/>
              <a:t>Кёрлинг</a:t>
            </a:r>
          </a:p>
          <a:p>
            <a:r>
              <a:rPr lang="ru-RU" dirty="0" smtClean="0"/>
              <a:t>Лыжный спорт: горнолыжный спорт, лыжное двоеборье, лыжные гонки, прыжки на лыжах с трамплина, сноубординг, фристайл</a:t>
            </a:r>
          </a:p>
          <a:p>
            <a:r>
              <a:rPr lang="ru-RU" dirty="0" smtClean="0"/>
              <a:t>Санный спорт</a:t>
            </a:r>
          </a:p>
          <a:p>
            <a:r>
              <a:rPr lang="ru-RU" dirty="0" smtClean="0"/>
              <a:t>Хоккей с шайбой</a:t>
            </a:r>
          </a:p>
          <a:p>
            <a:r>
              <a:rPr lang="ru-RU" dirty="0" smtClean="0"/>
              <a:t>Прыжки на лыжах с трамплина среди женщин</a:t>
            </a:r>
          </a:p>
          <a:p>
            <a:r>
              <a:rPr lang="ru-RU" dirty="0" smtClean="0"/>
              <a:t>Скелетон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23\Desktop\0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8552558" cy="585791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Талисманы Сочи-2014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43494" cy="49720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Горный спасатель-альпинист Леопард живет в кроне огромного дерева, которое растет на самой высокой скале в заснеженных горах Кавказа. Он всегда готов прийти на помощь и не раз спасал расположенную неподалеку деревню от лавин.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Леопард – прекрасный </a:t>
            </a:r>
            <a:r>
              <a:rPr lang="ru-RU" dirty="0" err="1" smtClean="0"/>
              <a:t>сноубордист</a:t>
            </a:r>
            <a:r>
              <a:rPr lang="ru-RU" dirty="0" smtClean="0"/>
              <a:t>, он научил этому виду спорта всех своих друзей и соседей. У Леопарда веселый нрав, он не может жить в одиночестве и очень любит танцевать.</a:t>
            </a:r>
            <a:endParaRPr lang="ru-RU" dirty="0"/>
          </a:p>
        </p:txBody>
      </p:sp>
      <p:pic>
        <p:nvPicPr>
          <p:cNvPr id="12290" name="Picture 2" descr="C:\Users\123\Desktop\fbd1f0c0c116ad7736a6fa0045101eb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572132" y="1714488"/>
            <a:ext cx="3443646" cy="4304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14290"/>
            <a:ext cx="4357718" cy="635798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За полярным кругом в ледяном иглу живет белый мишка. В его доме все сделано изо льда и снега: снежный душ, кровать, компьютер и даже спортивные тренажеры.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Белый мишка с раннего детства воспитывался полярниками. Именно они научили его кататься на лыжах, бегать на коньках и играть в керлинг. Но больше всего белому мишке понравилось кататься на спортивных санках. Он стал настоящим саночником и бобслеистом, а его друзья – тюлени и морские котики - с удовольствием наблюдают за его победами. Теперь они вместе устраивают соревнования по этим видам спорта, и долгой полярной ночью им некогда скучать!</a:t>
            </a:r>
            <a:endParaRPr lang="ru-RU" dirty="0"/>
          </a:p>
        </p:txBody>
      </p:sp>
      <p:pic>
        <p:nvPicPr>
          <p:cNvPr id="13314" name="Picture 2" descr="C:\Users\123\Desktop\37571d3cb9c29881ee7c983d204f8648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397658" y="1500174"/>
            <a:ext cx="3746342" cy="4682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Зайка – самая активная жительница зимнего леса. Ее друзья всегда удивляются – и как она все успевает!? Ведь Зайка не только успевает учиться в Лесной Академии на «отлично», помогать маме в семейном ресторанчике «Лесная запруда», но и участвовать в различных спортивных соревнованиях. Зайка уверяет своих друзей, что у нее нет никакого секрета: просто она очень любит спорт. А еще она любит петь и танцевать.</a:t>
            </a:r>
            <a:endParaRPr lang="ru-RU" dirty="0"/>
          </a:p>
        </p:txBody>
      </p:sp>
      <p:pic>
        <p:nvPicPr>
          <p:cNvPr id="14338" name="Picture 2" descr="C:\Users\123\Desktop\cbf597dc80b3bf5121a5d0e6f099397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143504" y="1124708"/>
            <a:ext cx="3714776" cy="4643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8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DE6C36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177</TotalTime>
  <Words>475</Words>
  <Application>Microsoft Office PowerPoint</Application>
  <PresentationFormat>Экран (4:3)</PresentationFormat>
  <Paragraphs>52</Paragraphs>
  <Slides>23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ОЛИМПИАДА 2014  г. СОЧИ</vt:lpstr>
      <vt:lpstr>Олимпийская клятва</vt:lpstr>
      <vt:lpstr>7 февраля. INTERFAX.RU - На стадионе "Фишт" в Сочи спустя три с лишним десятилетия после Олимпиады-80 открылись XXII Зимние Олимпийские игры. Россия принимает Олимпиаду во второй раз - до этого в Москве в 1980 году прошли XXII летние Олимпийские игры. Зимние Игры на территории страны состоятся впервые.  </vt:lpstr>
      <vt:lpstr>Фишт, Олимпийский стадион в Сочи.  В переводе на русский язык название горы означает «Седоглавый», «Белая изморозь», «Белая Голова»</vt:lpstr>
      <vt:lpstr>Виды спорта на Олимпиаде в Сочи</vt:lpstr>
      <vt:lpstr>Слайд 6</vt:lpstr>
      <vt:lpstr>Талисманы Сочи-2014</vt:lpstr>
      <vt:lpstr>Слайд 8</vt:lpstr>
      <vt:lpstr>Слайд 9</vt:lpstr>
      <vt:lpstr>Олимпийский стадион 2014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Эмблемы Олимпиады</vt:lpstr>
      <vt:lpstr>Слайд 22</vt:lpstr>
      <vt:lpstr>Девиз Олимпиады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Дмитрук</dc:creator>
  <cp:lastModifiedBy>Нико</cp:lastModifiedBy>
  <cp:revision>24</cp:revision>
  <dcterms:created xsi:type="dcterms:W3CDTF">2011-05-13T16:27:00Z</dcterms:created>
  <dcterms:modified xsi:type="dcterms:W3CDTF">2014-02-09T13:51:16Z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1091956</vt:lpwstr>
  </property>
  <property fmtid="{D5CDD505-2E9C-101B-9397-08002B2CF9AE}" pid="3" name="NXPowerLiteVersion">
    <vt:lpwstr>D4.1.4</vt:lpwstr>
  </property>
</Properties>
</file>