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9" r:id="rId5"/>
    <p:sldId id="271" r:id="rId6"/>
    <p:sldId id="261" r:id="rId7"/>
    <p:sldId id="263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924C-6789-49D1-B1BD-592E09788646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9EBD-601A-47F6-A241-2D2DFC002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924C-6789-49D1-B1BD-592E09788646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9EBD-601A-47F6-A241-2D2DFC002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924C-6789-49D1-B1BD-592E09788646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9EBD-601A-47F6-A241-2D2DFC002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924C-6789-49D1-B1BD-592E09788646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9EBD-601A-47F6-A241-2D2DFC002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924C-6789-49D1-B1BD-592E09788646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9EBD-601A-47F6-A241-2D2DFC002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924C-6789-49D1-B1BD-592E09788646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9EBD-601A-47F6-A241-2D2DFC002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924C-6789-49D1-B1BD-592E09788646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9EBD-601A-47F6-A241-2D2DFC002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924C-6789-49D1-B1BD-592E09788646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9EBD-601A-47F6-A241-2D2DFC002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924C-6789-49D1-B1BD-592E09788646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9EBD-601A-47F6-A241-2D2DFC002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924C-6789-49D1-B1BD-592E09788646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9EBD-601A-47F6-A241-2D2DFC002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924C-6789-49D1-B1BD-592E09788646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9EBD-601A-47F6-A241-2D2DFC002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2924C-6789-49D1-B1BD-592E09788646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C9EBD-601A-47F6-A241-2D2DFC002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58162" cy="179704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70C0"/>
                </a:solidFill>
              </a:rPr>
              <a:t>ГОСУДАРСТВЕННОЕ БЮДЖЕТНОЕ ОБРАЗОВАТЕЛЬНОЕ УЧРЕЖДЕНИЕ ГОРОДА МОСКВЫ СРЕДНЯЯ ОБЩЕОБРАЗОВАТЕЛЬНАЯ ШКОЛА № 2063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53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42910" y="157161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C00000"/>
                </a:solidFill>
              </a:rPr>
              <a:t>«Посвящение в пятиклассники»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C00000"/>
                </a:solidFill>
              </a:rPr>
              <a:t>Презентация 5 В класса</a:t>
            </a:r>
            <a:endParaRPr lang="ru-RU" sz="48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4800" b="1" i="1" dirty="0" smtClean="0">
                <a:solidFill>
                  <a:srgbClr val="0070C0"/>
                </a:solidFill>
              </a:rPr>
              <a:t>Дружные! Весёлые !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0070C0"/>
                </a:solidFill>
              </a:rPr>
              <a:t>В школу влюблённые!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0070C0"/>
                </a:solidFill>
              </a:rPr>
              <a:t>5А, 5Б,5В </a:t>
            </a:r>
            <a:r>
              <a:rPr lang="ru-RU" sz="4800" b="1" i="1" u="sng" dirty="0" smtClean="0">
                <a:solidFill>
                  <a:srgbClr val="0070C0"/>
                </a:solidFill>
              </a:rPr>
              <a:t>в</a:t>
            </a:r>
            <a:r>
              <a:rPr lang="ru-RU" sz="4800" b="1" i="1" dirty="0" smtClean="0">
                <a:solidFill>
                  <a:srgbClr val="0070C0"/>
                </a:solidFill>
              </a:rPr>
              <a:t>сегда </a:t>
            </a:r>
            <a:r>
              <a:rPr lang="ru-RU" sz="4800" b="1" i="1" u="sng" dirty="0" smtClean="0">
                <a:solidFill>
                  <a:srgbClr val="0070C0"/>
                </a:solidFill>
              </a:rPr>
              <a:t>в</a:t>
            </a:r>
            <a:r>
              <a:rPr lang="ru-RU" sz="4800" b="1" i="1" dirty="0" smtClean="0">
                <a:solidFill>
                  <a:srgbClr val="0070C0"/>
                </a:solidFill>
              </a:rPr>
              <a:t>езде </a:t>
            </a:r>
            <a:r>
              <a:rPr lang="ru-RU" sz="4800" b="1" i="1" u="sng" dirty="0" smtClean="0">
                <a:solidFill>
                  <a:srgbClr val="0070C0"/>
                </a:solidFill>
              </a:rPr>
              <a:t>в</a:t>
            </a:r>
            <a:r>
              <a:rPr lang="ru-RU" sz="4800" b="1" i="1" dirty="0" smtClean="0">
                <a:solidFill>
                  <a:srgbClr val="0070C0"/>
                </a:solidFill>
              </a:rPr>
              <a:t>месте!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C00000"/>
                </a:solidFill>
              </a:rPr>
              <a:t>2012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31 августа Молебен на начало учебного года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Люба\Desktop\Фото Избранное\DSC047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43437"/>
            <a:ext cx="7858179" cy="5229659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1 сентября - День знаний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D:\5 В  класс\DSC048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95894"/>
            <a:ext cx="7715303" cy="513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2 сентября – День города и Православный детский праздник  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Люба\Desktop\0_9f155_f4195e90_XX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7786742" cy="5189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На детском празднике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Люба\Desktop\0_9f0f3_60b59b05_XX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14422"/>
            <a:ext cx="3357586" cy="5214974"/>
          </a:xfrm>
          <a:prstGeom prst="rect">
            <a:avLst/>
          </a:prstGeom>
          <a:noFill/>
        </p:spPr>
      </p:pic>
      <p:pic>
        <p:nvPicPr>
          <p:cNvPr id="2051" name="Picture 3" descr="C:\Users\Люба\Desktop\0_9f0dc_7fe7dc45_XX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14422"/>
            <a:ext cx="3500462" cy="5252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15 октября – экскурсия в храм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D:\О. Сергию\DSC048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158145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19 октября – Спектакль в ДК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Люба\Desktop\skazka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1196163"/>
            <a:ext cx="7849850" cy="5233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26 октября 2012 года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i="1" dirty="0" smtClean="0">
                <a:solidFill>
                  <a:srgbClr val="C00000"/>
                </a:solidFill>
              </a:rPr>
              <a:t>Посвящение </a:t>
            </a:r>
          </a:p>
          <a:p>
            <a:pPr algn="ctr">
              <a:buNone/>
            </a:pPr>
            <a:r>
              <a:rPr lang="ru-RU" sz="6000" b="1" i="1" dirty="0" smtClean="0">
                <a:solidFill>
                  <a:srgbClr val="C00000"/>
                </a:solidFill>
              </a:rPr>
              <a:t>в </a:t>
            </a:r>
            <a:r>
              <a:rPr lang="ru-RU" sz="6000" b="1" i="1" dirty="0" smtClean="0">
                <a:solidFill>
                  <a:srgbClr val="C00000"/>
                </a:solidFill>
              </a:rPr>
              <a:t>пятиклассники</a:t>
            </a:r>
          </a:p>
          <a:p>
            <a:pPr algn="ctr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Выполнила классный руководитель 5в класса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Дуплищева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Л.В.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87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ГОСУДАРСТВЕННОЕ БЮДЖЕТНОЕ ОБРАЗОВАТЕЛЬНОЕ УЧРЕЖДЕНИЕ ГОРОДА МОСКВЫ СРЕДНЯЯ ОБЩЕОБРАЗОВАТЕЛЬНАЯ ШКОЛА № 2063 </vt:lpstr>
      <vt:lpstr>31 августа Молебен на начало учебного года</vt:lpstr>
      <vt:lpstr>1 сентября - День знаний</vt:lpstr>
      <vt:lpstr>2 сентября – День города и Православный детский праздник  </vt:lpstr>
      <vt:lpstr>На детском празднике</vt:lpstr>
      <vt:lpstr>15 октября – экскурсия в храм</vt:lpstr>
      <vt:lpstr>19 октября – Спектакль в ДК</vt:lpstr>
      <vt:lpstr>26 октября 2012 года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Люба</dc:creator>
  <cp:lastModifiedBy>Dell</cp:lastModifiedBy>
  <cp:revision>89</cp:revision>
  <dcterms:created xsi:type="dcterms:W3CDTF">2012-10-24T06:50:39Z</dcterms:created>
  <dcterms:modified xsi:type="dcterms:W3CDTF">2014-05-12T21:18:21Z</dcterms:modified>
</cp:coreProperties>
</file>