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0" r:id="rId12"/>
    <p:sldId id="267" r:id="rId13"/>
    <p:sldId id="268" r:id="rId14"/>
    <p:sldId id="269" r:id="rId15"/>
    <p:sldId id="270" r:id="rId16"/>
    <p:sldId id="281" r:id="rId17"/>
    <p:sldId id="282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45F721-47C9-43E6-99AB-2624D208AF51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1062E-0ADB-40E2-9C32-9117E76B01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486028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</a:rPr>
              <a:t>Войной украденное детство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3500" dirty="0" err="1" smtClean="0">
                <a:solidFill>
                  <a:srgbClr val="7030A0"/>
                </a:solidFill>
              </a:rPr>
              <a:t>Досугова</a:t>
            </a:r>
            <a:r>
              <a:rPr lang="ru-RU" sz="3500" dirty="0" smtClean="0">
                <a:solidFill>
                  <a:srgbClr val="7030A0"/>
                </a:solidFill>
              </a:rPr>
              <a:t>   Д.А.</a:t>
            </a:r>
            <a:endParaRPr lang="ru-RU" sz="35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4184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Володя Дубинин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  14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098" name="Picture 2" descr="H:\dubini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43250" y="2358231"/>
            <a:ext cx="28575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6000792"/>
          </a:xfrm>
        </p:spPr>
        <p:txBody>
          <a:bodyPr>
            <a:normAutofit fontScale="25000" lnSpcReduction="20000"/>
          </a:bodyPr>
          <a:lstStyle/>
          <a:p>
            <a:r>
              <a:rPr lang="ru-RU" sz="7400" b="1" dirty="0" smtClean="0"/>
              <a:t>Володя Дубинин</a:t>
            </a:r>
            <a:r>
              <a:rPr lang="ru-RU" sz="7400" dirty="0" smtClean="0"/>
              <a:t> – отважный партизанский разведчик, герой широко известной книги Л. Кассиля и М. </a:t>
            </a:r>
            <a:r>
              <a:rPr lang="ru-RU" sz="7400" dirty="0" err="1" smtClean="0"/>
              <a:t>Поляновского</a:t>
            </a:r>
            <a:r>
              <a:rPr lang="ru-RU" sz="7400" dirty="0" smtClean="0"/>
              <a:t> «Улица младшего сына». </a:t>
            </a:r>
          </a:p>
          <a:p>
            <a:r>
              <a:rPr lang="ru-RU" sz="7400" dirty="0" smtClean="0"/>
              <a:t>Детство Володя провел в Керчи. Когда грянула Отечественная война, Володе было всего 14 лет. Вместе со взрослыми он ушел в </a:t>
            </a:r>
            <a:r>
              <a:rPr lang="ru-RU" sz="7400" dirty="0" err="1" smtClean="0"/>
              <a:t>Старокарантинские</a:t>
            </a:r>
            <a:r>
              <a:rPr lang="ru-RU" sz="7400" dirty="0" smtClean="0"/>
              <a:t> каменоломни. Со своими товарищами Ваней </a:t>
            </a:r>
            <a:r>
              <a:rPr lang="ru-RU" sz="7400" dirty="0" err="1" smtClean="0"/>
              <a:t>Гриценко</a:t>
            </a:r>
            <a:r>
              <a:rPr lang="ru-RU" sz="7400" dirty="0" smtClean="0"/>
              <a:t> и Толей Ковалевым </a:t>
            </a:r>
            <a:r>
              <a:rPr lang="ru-RU" sz="7400" b="1" dirty="0" smtClean="0"/>
              <a:t>Володя Дубинин</a:t>
            </a:r>
            <a:r>
              <a:rPr lang="ru-RU" sz="7400" dirty="0" smtClean="0"/>
              <a:t> часто ходил в разведку. Юные разведчики приносили в отряд ценные сведения о расположении вражеских частей, о количестве гитлеровских войск. Опираясь на эти данные, партизаны планировали свои боевые операции. Именно разведка помогла отряду в декабре 1941 г. дать достойный отпор карателям. Во время боя в штольнях Володя Дубинин подносил партизанам боеприпасы, а потом и сам встал на место тяжелораненого бойца.</a:t>
            </a:r>
          </a:p>
          <a:p>
            <a:r>
              <a:rPr lang="ru-RU" sz="7400" dirty="0" smtClean="0"/>
              <a:t>Мальчик хорошо знал планировку подземных галерей, расположение всех выходов на поверхность. И когда в январе 1942 г., после освобождения Керчи частями Красной Армии саперы принялись разминировать территорию вокруг каменоломен, он вызвался помогать им.</a:t>
            </a:r>
          </a:p>
          <a:p>
            <a:r>
              <a:rPr lang="ru-RU" sz="7400" dirty="0" smtClean="0"/>
              <a:t>2 января юный герой погиб, подорвавшись на мине. Приказом командующего Крымским фронтом посмертно он был награжден орденом Красного Знамени. Школа, где учился Володя Дубинин и улица, на которой </a:t>
            </a:r>
            <a:r>
              <a:rPr lang="ru-RU" sz="7200" dirty="0" smtClean="0"/>
              <a:t>он жил, носят теперь его имя.</a:t>
            </a:r>
          </a:p>
          <a:p>
            <a:endParaRPr lang="ru-RU" sz="7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Лёня Голиков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16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147" name="Picture 3" descr="H:\Лёня Голик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7209"/>
            <a:ext cx="4429156" cy="42676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3579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Когда началась война, и фашисты заняли Лёнино село, он не захотел трудиться на гитлеровцев . С первых дней оккупации в Старорусском и </a:t>
            </a:r>
            <a:r>
              <a:rPr lang="ru-RU" dirty="0" err="1" smtClean="0"/>
              <a:t>Полавском</a:t>
            </a:r>
            <a:r>
              <a:rPr lang="ru-RU" dirty="0" smtClean="0"/>
              <a:t> районах действовали местные партизаны. </a:t>
            </a:r>
          </a:p>
          <a:p>
            <a:r>
              <a:rPr lang="ru-RU" dirty="0" smtClean="0"/>
              <a:t>"</a:t>
            </a:r>
            <a:r>
              <a:rPr lang="ru-RU" b="1" dirty="0" smtClean="0"/>
              <a:t>Голиков</a:t>
            </a:r>
            <a:r>
              <a:rPr lang="ru-RU" dirty="0" smtClean="0"/>
              <a:t> вступил в партизанский отряд в марте 1942 года - Участвовал в 27 боевых операциях... Истребил 78 немецких солдат и офицеров, взорвал 2 железнодорожных и 12 шоссейных мостов, подорвал 9 автомашин с боеприпасами... 15 августа в новом районе боевых действий бригады </a:t>
            </a:r>
            <a:r>
              <a:rPr lang="ru-RU" b="1" dirty="0" smtClean="0"/>
              <a:t>Голиков</a:t>
            </a:r>
            <a:r>
              <a:rPr lang="ru-RU" dirty="0" smtClean="0"/>
              <a:t> разбил легковую автомашину, в которой находился генерал-майор инженерных войск Ричард </a:t>
            </a:r>
            <a:r>
              <a:rPr lang="ru-RU" dirty="0" err="1" smtClean="0"/>
              <a:t>Виртц</a:t>
            </a:r>
            <a:r>
              <a:rPr lang="ru-RU" dirty="0" smtClean="0"/>
              <a:t>, направляющийся из Пскова на Лугу. Смелый партизан из автомата убил генерала, в штаб бригады доставил его китель и захваченные документы. В числе документов были: описание новых образцов немецких мин, инспекционные донесения вышестоящему командованию и другие ценные данные разведывательного характера".</a:t>
            </a:r>
          </a:p>
          <a:p>
            <a:r>
              <a:rPr lang="ru-RU" dirty="0" smtClean="0"/>
              <a:t>2 апреля 1944 года был опубликован указ Президиума Верховного Совета СССР о присвоении пионеру-партизану </a:t>
            </a:r>
            <a:r>
              <a:rPr lang="ru-RU" b="1" dirty="0" smtClean="0"/>
              <a:t>Лене Голикову</a:t>
            </a:r>
            <a:r>
              <a:rPr lang="ru-RU" dirty="0" smtClean="0"/>
              <a:t> звания Героя Советского Союза.</a:t>
            </a:r>
          </a:p>
          <a:p>
            <a:r>
              <a:rPr lang="ru-RU" dirty="0" smtClean="0"/>
              <a:t>Представление на Героя ушло еще при жизни, за добытые в разведке секретные документы. А вот получить его он уже не успел. В январе 1943 года погиб в бою с немецкими карателями</a:t>
            </a:r>
          </a:p>
          <a:p>
            <a:endParaRPr lang="ru-RU" dirty="0" smtClean="0"/>
          </a:p>
          <a:p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Зина Портнова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15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170" name="Picture 2" descr="H:\zin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118505" y="1935163"/>
            <a:ext cx="2906989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07223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Ленинградская школьница, </a:t>
            </a:r>
            <a:r>
              <a:rPr lang="ru-RU" b="1" dirty="0" smtClean="0"/>
              <a:t>Зина Портнова</a:t>
            </a:r>
            <a:r>
              <a:rPr lang="ru-RU" dirty="0" smtClean="0"/>
              <a:t> в июне 1941 года приехала с младшей сестрой Галей на летние каникулы к бабушке в деревню Зуи, близ станции </a:t>
            </a:r>
            <a:r>
              <a:rPr lang="ru-RU" dirty="0" err="1" smtClean="0"/>
              <a:t>Оболь</a:t>
            </a:r>
            <a:r>
              <a:rPr lang="ru-RU" dirty="0" smtClean="0"/>
              <a:t> (</a:t>
            </a:r>
            <a:r>
              <a:rPr lang="ru-RU" dirty="0" err="1" smtClean="0"/>
              <a:t>Шумилинский</a:t>
            </a:r>
            <a:r>
              <a:rPr lang="ru-RU" dirty="0" smtClean="0"/>
              <a:t> район </a:t>
            </a:r>
            <a:r>
              <a:rPr lang="ru-RU" dirty="0" err="1" smtClean="0"/>
              <a:t>Витебщины</a:t>
            </a:r>
            <a:r>
              <a:rPr lang="ru-RU" dirty="0" smtClean="0"/>
              <a:t>). Ей было пятнадцать...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Оболи</a:t>
            </a:r>
            <a:r>
              <a:rPr lang="ru-RU" dirty="0" smtClean="0"/>
              <a:t> была создана подпольная </a:t>
            </a:r>
            <a:r>
              <a:rPr lang="ru-RU" dirty="0" err="1" smtClean="0"/>
              <a:t>комсомольско</a:t>
            </a:r>
            <a:r>
              <a:rPr lang="ru-RU" dirty="0" smtClean="0"/>
              <a:t> - молодежная организация "Юные мстители" , и Зину  в 1942 г. избрали членом ее комитета. С августа 1943 она стала разведчицей партизанского отряда им. К. Е. Ворошилова бригады им. В. И. Ленина. Она участвовала в дерзких операциях против врага, в диверсиях, распространяла листовки, по заданию партизанского отряда вела разведку.</a:t>
            </a:r>
          </a:p>
          <a:p>
            <a:r>
              <a:rPr lang="ru-RU" dirty="0" smtClean="0"/>
              <a:t>Сначала она устроилась подсобной рабочей в столовой для немецких офицеров. И вскоре вместе с подругой осуществила дерзкую операцию - отравила более ста гитлеровцев. Ее могли схватить сразу, но стали следить. Чтобы избежать провала, Зину переправили в партизанский отряд.</a:t>
            </a:r>
          </a:p>
          <a:p>
            <a:r>
              <a:rPr lang="ru-RU" dirty="0" smtClean="0"/>
              <a:t>Как-то ей поручили разведать численность и род войск в районе </a:t>
            </a:r>
            <a:r>
              <a:rPr lang="ru-RU" dirty="0" err="1" smtClean="0"/>
              <a:t>Оболи</a:t>
            </a:r>
            <a:r>
              <a:rPr lang="ru-RU" dirty="0" smtClean="0"/>
              <a:t>. В другой раз - уточнить причины провала в </a:t>
            </a:r>
            <a:r>
              <a:rPr lang="ru-RU" dirty="0" err="1" smtClean="0"/>
              <a:t>Обольском</a:t>
            </a:r>
            <a:r>
              <a:rPr lang="ru-RU" dirty="0" smtClean="0"/>
              <a:t> подполье и установить новые связи... Возвращаясь с задания по выяснению причин провала организации «Юные мстители», Зина была арестована в деревне </a:t>
            </a:r>
            <a:r>
              <a:rPr lang="ru-RU" dirty="0" err="1" smtClean="0"/>
              <a:t>Мостище</a:t>
            </a:r>
            <a:r>
              <a:rPr lang="ru-RU" dirty="0" smtClean="0"/>
              <a:t> и опознана предателем. Фашисты схватили юную партизанку, пытали. Ответом врагу было молчание Зины, ее презрение и ненависть, решимость бороться до конца. На одном из допросов, схватив со стола пистолет следователя, застрелила его и ещё двух гитлеровцев, пыталась бежать, но была схвачена.</a:t>
            </a:r>
          </a:p>
          <a:p>
            <a:r>
              <a:rPr lang="ru-RU" dirty="0" smtClean="0"/>
              <a:t> Отважная юная пионерка была зверски замучена, но до последней минуты оставалась стойкой, мужественной, несгибаемой. 13 января 1944 года Зину Портнову расстреляли..</a:t>
            </a:r>
          </a:p>
          <a:p>
            <a:r>
              <a:rPr lang="ru-RU" dirty="0" smtClean="0"/>
              <a:t>О подвигах юных мстителей советский народ узнал пятнадцать лет спустя, когда в июле 1958 года был опубликован Указ Президиума Верховного Совета СССР. За подвиги и мужество, проявленные во время Великой Отечественной войны, большая группа участников </a:t>
            </a:r>
            <a:r>
              <a:rPr lang="ru-RU" dirty="0" err="1" smtClean="0"/>
              <a:t>Обольской</a:t>
            </a:r>
            <a:r>
              <a:rPr lang="ru-RU" dirty="0" smtClean="0"/>
              <a:t> подпольной комсомольской организации "Юные мстители" была награждена орденами Советского Союза.  Зина Портнова была награждена Золотой Звездой Героя Советского Союза посмертно. Возле </a:t>
            </a:r>
            <a:r>
              <a:rPr lang="ru-RU" dirty="0" err="1" smtClean="0"/>
              <a:t>Оболи</a:t>
            </a:r>
            <a:r>
              <a:rPr lang="ru-RU" dirty="0" smtClean="0"/>
              <a:t>, у автострады, среди зеленых молодых деревьев и цветов, установлен высокий гранитный памятник. На нем золотыми буквами высечены имена погибших юных мстителей.</a:t>
            </a:r>
          </a:p>
          <a:p>
            <a:r>
              <a:rPr lang="ru-RU" dirty="0" smtClean="0"/>
              <a:t>В Ленинграде, на тихой Балтийской улице, сохранился дом, в котором жила легендарная Ромашка. Рядом школа, в которой она училась. А немного подальше, среди новостроек, широкая улица имени </a:t>
            </a:r>
            <a:r>
              <a:rPr lang="ru-RU" b="1" dirty="0" smtClean="0"/>
              <a:t>Зины Портновой</a:t>
            </a:r>
            <a:r>
              <a:rPr lang="ru-RU" dirty="0" smtClean="0"/>
              <a:t>, на которой установлена мраморная стена с ее барельефом.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Марат </a:t>
            </a:r>
            <a:r>
              <a:rPr lang="ru-RU" b="1" dirty="0" err="1" smtClean="0">
                <a:solidFill>
                  <a:schemeClr val="tx1"/>
                </a:solidFill>
              </a:rPr>
              <a:t>Казей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14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Марат Козе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9874" y="2372519"/>
            <a:ext cx="3976703" cy="39659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Война обрушилась на белорусскую землю. В деревню, где жил Марат с мамой, Анной Александровной </a:t>
            </a:r>
            <a:r>
              <a:rPr lang="ru-RU" dirty="0" err="1" smtClean="0"/>
              <a:t>Казей</a:t>
            </a:r>
            <a:r>
              <a:rPr lang="ru-RU" dirty="0" smtClean="0"/>
              <a:t>, ворвались фашисты. Осенью Марату уже не пришлось идти в школу в пятый класс. Школьное здание фашисты превратили в свою казарму. Враг лютовал.</a:t>
            </a:r>
          </a:p>
          <a:p>
            <a:r>
              <a:rPr lang="ru-RU" dirty="0" smtClean="0"/>
              <a:t>За связь с партизанами была схвачена Анна Александровна </a:t>
            </a:r>
            <a:r>
              <a:rPr lang="ru-RU" dirty="0" err="1" smtClean="0"/>
              <a:t>Казей</a:t>
            </a:r>
            <a:r>
              <a:rPr lang="ru-RU" dirty="0" smtClean="0"/>
              <a:t>, и вскоре Марат узнал, что маму повесили в Минске. Гневом и ненавистью к врагу наполнилось сердце мальчика. Вместе с сестрой, комсомолкой Адой, пионер Марат </a:t>
            </a:r>
            <a:r>
              <a:rPr lang="ru-RU" dirty="0" err="1" smtClean="0"/>
              <a:t>Казей</a:t>
            </a:r>
            <a:r>
              <a:rPr lang="ru-RU" dirty="0" smtClean="0"/>
              <a:t> ушел к партизанам в </a:t>
            </a:r>
            <a:r>
              <a:rPr lang="ru-RU" dirty="0" err="1" smtClean="0"/>
              <a:t>Станьковский</a:t>
            </a:r>
            <a:r>
              <a:rPr lang="ru-RU" dirty="0" smtClean="0"/>
              <a:t> лес. Он стал разведчиком в штабе партизанской бригады. Проникал во вражеские гарнизоны и доставлял командованию ценные сведения. Используя эти данные, партизаны разработали дерзкую операцию и разгромили фашистский гарнизон в городе Дзержинске…</a:t>
            </a:r>
          </a:p>
          <a:p>
            <a:r>
              <a:rPr lang="ru-RU" dirty="0" smtClean="0"/>
              <a:t>Марат участвовал в боях и неизменно проявлял отвагу, бесстрашие, вместе с опытными подрывниками минировал железную дорогу.</a:t>
            </a:r>
          </a:p>
          <a:p>
            <a:r>
              <a:rPr lang="ru-RU" dirty="0" smtClean="0"/>
              <a:t>В мае 1944 года при выполнении очередного разведывательного задания был окружен гитлеровцами, отстреливался до последнего патрона и, не желая сдаваться в плен, взорвал гранатой себя и окружавших его врагов.</a:t>
            </a:r>
          </a:p>
          <a:p>
            <a:r>
              <a:rPr lang="ru-RU" dirty="0" smtClean="0"/>
              <a:t>За мужество и отвагу пионер </a:t>
            </a:r>
            <a:r>
              <a:rPr lang="ru-RU" b="1" dirty="0" smtClean="0"/>
              <a:t>Марат </a:t>
            </a:r>
            <a:r>
              <a:rPr lang="ru-RU" b="1" dirty="0" err="1" smtClean="0"/>
              <a:t>Казей</a:t>
            </a:r>
            <a:r>
              <a:rPr lang="ru-RU" dirty="0" smtClean="0"/>
              <a:t> 8 мая 1965 года был удостоен звания Героя Советского Союза. В городе Минске поставлен памятник юному герою.</a:t>
            </a:r>
            <a:endParaRPr lang="ru-RU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В нашем городе во время войны тоже были юные герои, пусть не такие знаменитые, но не менее храбрые. Вспомним и их имена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Варя Васюкова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 15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8194" name="Picture 2" descr="H:\Варя Всюк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3712" y="2143116"/>
            <a:ext cx="2768222" cy="3690963"/>
          </a:xfrm>
          <a:prstGeom prst="rect">
            <a:avLst/>
          </a:prstGeom>
          <a:noFill/>
        </p:spPr>
      </p:pic>
      <p:pic>
        <p:nvPicPr>
          <p:cNvPr id="8195" name="Picture 3" descr="H:\Памятник Васюково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5" y="2191754"/>
            <a:ext cx="2810657" cy="3737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/>
          <a:lstStyle/>
          <a:p>
            <a:r>
              <a:rPr lang="ru-RU" dirty="0" smtClean="0"/>
              <a:t>Детство- самая счастливая и беззаботная пора.</a:t>
            </a:r>
          </a:p>
          <a:p>
            <a:r>
              <a:rPr lang="ru-RU" dirty="0" smtClean="0"/>
              <a:t>И вдруг война! И детство закончилось. И дети сразу повзрослели. Об испытаниях, которые выпали на долю детей войны ,напишут книги. Анатолий </a:t>
            </a:r>
            <a:r>
              <a:rPr lang="ru-RU" dirty="0" err="1" smtClean="0"/>
              <a:t>Жигулин</a:t>
            </a:r>
            <a:r>
              <a:rPr lang="ru-RU" dirty="0" smtClean="0"/>
              <a:t> в стихотворении «Больше многих других потрясений…» вспоминает, что он почувствовал, когда увидел свой дом разрушенным.</a:t>
            </a:r>
          </a:p>
          <a:p>
            <a:r>
              <a:rPr lang="ru-RU" dirty="0" smtClean="0"/>
              <a:t>К. Симонов в стихотворении «Майор привёз мальчишку на рассвете» с болью рассказывает о седом  мальчике, спящем на лафете, об отнятом у мальчишки доме, погибшей матери. В рассказе М. Шолохова «Судьба человека» мы сочувствуем мальчику Ване, оставшемся сиротой.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 июне 1941 года Варе Васюковой исполнилось 15 лет. </a:t>
            </a:r>
          </a:p>
          <a:p>
            <a:r>
              <a:rPr lang="ru-RU" dirty="0" smtClean="0"/>
              <a:t>В августе этого года, когда гитлеровцы подходили к </a:t>
            </a:r>
            <a:r>
              <a:rPr lang="ru-RU" dirty="0" err="1" smtClean="0"/>
              <a:t>Брянщине</a:t>
            </a:r>
            <a:r>
              <a:rPr lang="ru-RU" dirty="0" smtClean="0"/>
              <a:t>, Варя записалась в истребительный отряд.</a:t>
            </a:r>
          </a:p>
          <a:p>
            <a:r>
              <a:rPr lang="ru-RU" dirty="0" smtClean="0"/>
              <a:t>В октябре 1941 года </a:t>
            </a:r>
            <a:r>
              <a:rPr lang="ru-RU" dirty="0" err="1" smtClean="0"/>
              <a:t>Сельцовский</a:t>
            </a:r>
            <a:r>
              <a:rPr lang="ru-RU" dirty="0" smtClean="0"/>
              <a:t> истребительный батальон влился в сводный отряд </a:t>
            </a:r>
            <a:r>
              <a:rPr lang="ru-RU" dirty="0" err="1" smtClean="0"/>
              <a:t>бежицких</a:t>
            </a:r>
            <a:r>
              <a:rPr lang="ru-RU" dirty="0" smtClean="0"/>
              <a:t> партизан, которым командовал Александр Иванович Виноградов.</a:t>
            </a:r>
          </a:p>
          <a:p>
            <a:r>
              <a:rPr lang="ru-RU" dirty="0" smtClean="0"/>
              <a:t>В партизанский отряд Варя была зачислена разведчицей. Около года сражалась с врагами </a:t>
            </a:r>
            <a:r>
              <a:rPr lang="ru-RU" dirty="0" err="1" smtClean="0"/>
              <a:t>Сельцовская</a:t>
            </a:r>
            <a:r>
              <a:rPr lang="ru-RU" dirty="0" smtClean="0"/>
              <a:t> школьница. Четыре раза Варя ходила на разведку в Брянск. Много раз приходила в Сельцо, где жили ее дед и бабушка. Отец Вари был в партизанском отряде. Мать с сестренками и маленьким братишкой жила в лесу.</a:t>
            </a:r>
          </a:p>
          <a:p>
            <a:r>
              <a:rPr lang="ru-RU" dirty="0" smtClean="0"/>
              <a:t>Летом 1942 года, после очередной облавы, фашисты угнали из </a:t>
            </a:r>
            <a:r>
              <a:rPr lang="ru-RU" dirty="0" err="1" smtClean="0"/>
              <a:t>дорожовского</a:t>
            </a:r>
            <a:r>
              <a:rPr lang="ru-RU" dirty="0" smtClean="0"/>
              <a:t> леса много детей и женщин.</a:t>
            </a:r>
          </a:p>
          <a:p>
            <a:r>
              <a:rPr lang="ru-RU" dirty="0" smtClean="0"/>
              <a:t>Куда их погонят? Отправят в Германию, или расстреляют в Сельцо? Узнать о судьбе партизанских детей поручили Варе Васюковой. Незаметно подошла Варя к железной дороге, незаметно переползла через полотно дороги, которое освещалось прожекторами.</a:t>
            </a:r>
          </a:p>
          <a:p>
            <a:r>
              <a:rPr lang="ru-RU" dirty="0" smtClean="0"/>
              <a:t>Три дня жила Варя в оккупированном врагами поселке. Все узнала и уже собралась уходить в лес. Она уже попрощалась с дедом и взяла узелок с продуктами, когда раздался грохот. Сбив дверь с петель, в дом дедушки ворвались полицейские. Варя спряталась в коридоре. Полицаи обыскали дом и, уходя, повели с собой старого деда, подталкивая его штыками в спину. Не выдержала Варя, вышла из укрытия и крикнула: «За что мучаете старого человека?»,</a:t>
            </a:r>
          </a:p>
          <a:p>
            <a:r>
              <a:rPr lang="ru-RU" dirty="0" smtClean="0"/>
              <a:t>«А, птичка певчая, вот где ты?» - сказал пьяный полицейский, скручивая Варе руки за спиной.</a:t>
            </a:r>
          </a:p>
          <a:p>
            <a:r>
              <a:rPr lang="ru-RU" dirty="0" smtClean="0"/>
              <a:t>Зверским пыткам подвергли фашисты Варю. Изощренные пытки чередовались е ласковыми обещаниями сохранить жизнь и обеспечить средствами, если Варя расскажет, где находится партизанская база, с каким заданием, к кому пришла она в Сельцо, каким путем и куда она должна была возвратиться в отряд.</a:t>
            </a:r>
          </a:p>
          <a:p>
            <a:r>
              <a:rPr lang="ru-RU" dirty="0" smtClean="0"/>
              <a:t>«Я живу у деда. Я не знаю никаких партизан»</a:t>
            </a:r>
          </a:p>
          <a:p>
            <a:r>
              <a:rPr lang="ru-RU" dirty="0" smtClean="0"/>
              <a:t>Фашисты не верили. Они знали, что отец Вари и вся ее семья находится в партизанской зоне, От предателей-перебежчиков полицаи узнали, что Варя партизанская разведчица и в Сельцо часто ходит с заданием командира отряда.</a:t>
            </a:r>
          </a:p>
          <a:p>
            <a:r>
              <a:rPr lang="ru-RU" dirty="0" smtClean="0"/>
              <a:t>В теплый июньский вечер Варю новели в парк культуры и отдыха. Она знала, что ее сейчас расстреляют, так как в парк фашисты водили людей только на расстрел.</a:t>
            </a:r>
          </a:p>
          <a:p>
            <a:r>
              <a:rPr lang="ru-RU" dirty="0" smtClean="0"/>
              <a:t>«Беги!- прохрипел полицай, - Беги! Ну, кому говорю!»</a:t>
            </a:r>
          </a:p>
          <a:p>
            <a:r>
              <a:rPr lang="ru-RU" dirty="0" smtClean="0"/>
              <a:t>«Зачем? - спросила Варя, - стреляй в упор. Что, не можешь, привык бить в спину? Запомни, тебя расстреляют в упор»</a:t>
            </a:r>
          </a:p>
          <a:p>
            <a:r>
              <a:rPr lang="ru-RU" dirty="0" smtClean="0"/>
              <a:t>Полицай </a:t>
            </a:r>
            <a:r>
              <a:rPr lang="ru-RU" dirty="0" err="1" smtClean="0"/>
              <a:t>Мокржицкий</a:t>
            </a:r>
            <a:r>
              <a:rPr lang="ru-RU" dirty="0" smtClean="0"/>
              <a:t> дал очередь но ногам, потом выпустил несколько пуль в грудь. Варя упала, раскинув руки. Глаза ее были открыты. Палач опрометью помчался из парка. Он бежал до полиции, не останавливаясь.</a:t>
            </a:r>
          </a:p>
          <a:p>
            <a:r>
              <a:rPr lang="ru-RU" dirty="0" smtClean="0"/>
              <a:t>В 1957 году выездная комиссия особого суда три дня вела показательный процесс над государственным преступником, изменником Родины. Предатель признался, что для него это был необычный расстрел: Его испугали слова Вари о возмездии.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Лёня </a:t>
            </a:r>
            <a:r>
              <a:rPr lang="ru-RU" b="1" dirty="0" err="1" smtClean="0">
                <a:solidFill>
                  <a:schemeClr val="tx1"/>
                </a:solidFill>
              </a:rPr>
              <a:t>Ватченко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12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218" name="Picture 2" descr="H:\Лёня Ватченк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3"/>
            <a:ext cx="2928958" cy="3905277"/>
          </a:xfrm>
          <a:prstGeom prst="rect">
            <a:avLst/>
          </a:prstGeom>
          <a:noFill/>
        </p:spPr>
      </p:pic>
      <p:pic>
        <p:nvPicPr>
          <p:cNvPr id="9219" name="Picture 3" descr="H:\памятник Ватченко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14554"/>
            <a:ext cx="3000396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 fontScale="25000" lnSpcReduction="20000"/>
          </a:bodyPr>
          <a:lstStyle/>
          <a:p>
            <a:r>
              <a:rPr lang="ru-RU" sz="5600" dirty="0" smtClean="0"/>
              <a:t>1 мая 1941 года Лене </a:t>
            </a:r>
            <a:r>
              <a:rPr lang="ru-RU" sz="5600" dirty="0" err="1" smtClean="0"/>
              <a:t>Ватченко</a:t>
            </a:r>
            <a:r>
              <a:rPr lang="ru-RU" sz="5600" dirty="0" smtClean="0"/>
              <a:t> исполнилось 12 лет. </a:t>
            </a:r>
          </a:p>
          <a:p>
            <a:r>
              <a:rPr lang="ru-RU" sz="5600" dirty="0" smtClean="0"/>
              <a:t>Через два месяца, проводив отца на фронт, Леня с матерью и сестрами, спасаясь от фашистских бомб, ушли в деревню </a:t>
            </a:r>
            <a:r>
              <a:rPr lang="ru-RU" sz="5600" dirty="0" err="1" smtClean="0"/>
              <a:t>Дорожово</a:t>
            </a:r>
            <a:r>
              <a:rPr lang="ru-RU" sz="5600" dirty="0" smtClean="0"/>
              <a:t>. «Здесь в лесной глухомани война не достанет нас» - сказала мать Лени.</a:t>
            </a:r>
          </a:p>
          <a:p>
            <a:r>
              <a:rPr lang="ru-RU" sz="5600" dirty="0" smtClean="0"/>
              <a:t>Но война пришла в </a:t>
            </a:r>
            <a:r>
              <a:rPr lang="ru-RU" sz="5600" dirty="0" err="1" smtClean="0"/>
              <a:t>Дорожово</a:t>
            </a:r>
            <a:r>
              <a:rPr lang="ru-RU" sz="5600" dirty="0" smtClean="0"/>
              <a:t>.</a:t>
            </a:r>
          </a:p>
          <a:p>
            <a:r>
              <a:rPr lang="ru-RU" sz="5600" dirty="0" smtClean="0"/>
              <a:t>Вначале в деревне и в окрестностях появились партизаны. Они искали оружие и боеприпасы. Леня </a:t>
            </a:r>
            <a:r>
              <a:rPr lang="ru-RU" sz="5600" dirty="0" err="1" smtClean="0"/>
              <a:t>Ватченко</a:t>
            </a:r>
            <a:r>
              <a:rPr lang="ru-RU" sz="5600" dirty="0" smtClean="0"/>
              <a:t> показал на </a:t>
            </a:r>
            <a:r>
              <a:rPr lang="ru-RU" sz="5600" dirty="0" err="1" smtClean="0"/>
              <a:t>Дорожовском</a:t>
            </a:r>
            <a:r>
              <a:rPr lang="ru-RU" sz="5600" dirty="0" smtClean="0"/>
              <a:t> озере, где отступающие красноармейцы оставили ящики с патронами и винтовками. Чтобы не быть голословным, он принес в наволочке несколько килограммов патронов. Командир партизанского отряда Журавлев поблагодарил Леню и сказал: «Ты, Ленька, наш резервный боец. Жди указаний».</a:t>
            </a:r>
          </a:p>
          <a:p>
            <a:r>
              <a:rPr lang="ru-RU" sz="5600" dirty="0" smtClean="0"/>
              <a:t>Ждать долго не пришлось. Вскоре Леня получил задание наблюдать за большаком </a:t>
            </a:r>
            <a:r>
              <a:rPr lang="ru-RU" sz="5600" dirty="0" err="1" smtClean="0"/>
              <a:t>Дорожово</a:t>
            </a:r>
            <a:r>
              <a:rPr lang="ru-RU" sz="5600" dirty="0" smtClean="0"/>
              <a:t> - Сельцо. Теперь Леня по несколько часов ежедневно, забравшись на высокую ель, смотрел не едут ли немцы в </a:t>
            </a:r>
            <a:r>
              <a:rPr lang="ru-RU" sz="5600" dirty="0" err="1" smtClean="0"/>
              <a:t>Дорожово</a:t>
            </a:r>
            <a:r>
              <a:rPr lang="ru-RU" sz="5600" dirty="0" smtClean="0"/>
              <a:t>.</a:t>
            </a:r>
          </a:p>
          <a:p>
            <a:r>
              <a:rPr lang="ru-RU" sz="5600" dirty="0" smtClean="0"/>
              <a:t>Прежде, чем увидеть немецкий обоз, Леня услышал оглушительную стрельбу из автоматов гранатометов. Стрельба приближалась.</a:t>
            </a:r>
          </a:p>
          <a:p>
            <a:r>
              <a:rPr lang="ru-RU" sz="5600" dirty="0" smtClean="0"/>
              <a:t>Партизаны уже знали о приближении карательного отряда и приказали всем жителям </a:t>
            </a:r>
            <a:r>
              <a:rPr lang="ru-RU" sz="5600" dirty="0" err="1" smtClean="0"/>
              <a:t>Дорожова</a:t>
            </a:r>
            <a:r>
              <a:rPr lang="ru-RU" sz="5600" dirty="0" smtClean="0"/>
              <a:t> уйти в лес.</a:t>
            </a:r>
          </a:p>
          <a:p>
            <a:r>
              <a:rPr lang="ru-RU" sz="5600" dirty="0" smtClean="0"/>
              <a:t>Бой был короткий. Девять немецких солдат закончили войну на улице деревни </a:t>
            </a:r>
            <a:r>
              <a:rPr lang="ru-RU" sz="5600" dirty="0" err="1" smtClean="0"/>
              <a:t>Дорожово</a:t>
            </a:r>
            <a:r>
              <a:rPr lang="ru-RU" sz="5600" dirty="0" smtClean="0"/>
              <a:t>. Оглушив лес стрельбой, гитлеровцы погрузили убитых и быстро убрались из деревни. </a:t>
            </a:r>
          </a:p>
          <a:p>
            <a:r>
              <a:rPr lang="ru-RU" sz="5600" dirty="0" smtClean="0"/>
              <a:t>В июне 1942 года карательные отряды шли со всех сторон. Лес был окружен. Партизаны несли потери. Идя на прорыв, они поручили местным жителям, укрывшимся в глухом лесу, ухаживать за тяжелоранеными. Леня нес дозорную службу, приносил воду из ручья, ходил в разведку. Однажды он увидел немецких солдат в 100 метрах от лесного стана, где расположились жители </a:t>
            </a:r>
            <a:r>
              <a:rPr lang="ru-RU" sz="5600" dirty="0" err="1" smtClean="0"/>
              <a:t>Дорожова</a:t>
            </a:r>
            <a:r>
              <a:rPr lang="ru-RU" sz="5600" dirty="0" smtClean="0"/>
              <a:t> и раненые партизаны. «Немцы!» - закричал Леня и побежал в противоположную сторону, увлекая за собой немецких солдат. Его схватили и привели на росстани перекресток лесных дорог. Там стояли, прижавшись друг к другу, жители лесных деревень Домашова, </a:t>
            </a:r>
            <a:r>
              <a:rPr lang="ru-RU" sz="5600" dirty="0" err="1" smtClean="0"/>
              <a:t>Городятинки</a:t>
            </a:r>
            <a:r>
              <a:rPr lang="ru-RU" sz="5600" dirty="0" smtClean="0"/>
              <a:t>, Горы. Среди них были грудные дети, подростки и женщины. Мужчин не было. Толпа женщин и детей прижималась к дубам, которые как богатыри стояли у дороги. «</a:t>
            </a:r>
            <a:r>
              <a:rPr lang="ru-RU" sz="5600" dirty="0" err="1" smtClean="0"/>
              <a:t>Хальт</a:t>
            </a:r>
            <a:r>
              <a:rPr lang="ru-RU" sz="5600" dirty="0" smtClean="0"/>
              <a:t>!» - крикнул немецкий </a:t>
            </a:r>
            <a:r>
              <a:rPr lang="ru-RU" sz="5600" dirty="0" err="1" smtClean="0"/>
              <a:t>офшдер</a:t>
            </a:r>
            <a:r>
              <a:rPr lang="ru-RU" sz="5600" dirty="0" smtClean="0"/>
              <a:t>. Автоматчики стреляли по толпе то поднимая, то опуская автоматы. Ленька прыгнул в кусты, побежал. Еще миг и густой </a:t>
            </a:r>
            <a:r>
              <a:rPr lang="ru-RU" sz="5600" dirty="0" err="1" smtClean="0"/>
              <a:t>липник</a:t>
            </a:r>
            <a:r>
              <a:rPr lang="ru-RU" sz="5600" dirty="0" smtClean="0"/>
              <a:t> укроет его. Но огромная тяжесть навалилась вдруг на плечи, что-то горячее обожгло бок...</a:t>
            </a:r>
          </a:p>
          <a:p>
            <a:r>
              <a:rPr lang="ru-RU" sz="5600" dirty="0" smtClean="0"/>
              <a:t>Его нашли в 20 метрах от расстрелянных женщин и детей. Похоронили под дубом в 22 квартале </a:t>
            </a:r>
            <a:r>
              <a:rPr lang="ru-RU" sz="5600" dirty="0" err="1" smtClean="0"/>
              <a:t>Дорожовского</a:t>
            </a:r>
            <a:r>
              <a:rPr lang="ru-RU" sz="5600" dirty="0" smtClean="0"/>
              <a:t> леса.</a:t>
            </a:r>
          </a:p>
          <a:p>
            <a:pPr marL="0" indent="0">
              <a:buNone/>
            </a:pPr>
            <a:endParaRPr lang="ru-RU" sz="5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Анатолий Коршунов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17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42" name="Picture 2" descr="H:\Анатолий Коршунов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2943" y="2214554"/>
            <a:ext cx="2607487" cy="3824314"/>
          </a:xfrm>
          <a:prstGeom prst="rect">
            <a:avLst/>
          </a:prstGeom>
          <a:noFill/>
        </p:spPr>
      </p:pic>
      <p:pic>
        <p:nvPicPr>
          <p:cNvPr id="10243" name="Picture 3" descr="H:\памятник Коршшуно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96719" y="2357430"/>
            <a:ext cx="2847233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Анатолий Коршунов, рабочий </a:t>
            </a:r>
            <a:r>
              <a:rPr lang="ru-RU" dirty="0" err="1" smtClean="0"/>
              <a:t>станкоинструментального</a:t>
            </a:r>
            <a:r>
              <a:rPr lang="ru-RU" dirty="0" smtClean="0"/>
              <a:t> цеха завода "Красный Профинтерн", в годы оккупации </a:t>
            </a:r>
            <a:r>
              <a:rPr lang="ru-RU" dirty="0" err="1" smtClean="0"/>
              <a:t>Брянщины</a:t>
            </a:r>
            <a:r>
              <a:rPr lang="ru-RU" dirty="0" smtClean="0"/>
              <a:t> сражался с гитлеровцами в рядах объединенного партизанского отряда имени Виноградова.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молодежном отряде командира </a:t>
            </a:r>
            <a:r>
              <a:rPr lang="ru-RU" dirty="0" err="1" smtClean="0"/>
              <a:t>Дурнева</a:t>
            </a:r>
            <a:r>
              <a:rPr lang="ru-RU" dirty="0" smtClean="0"/>
              <a:t> Анатолий был лучший минер-подрывник. К осени 1942 года на его счету было 8 вражеских эшелонов.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ноябре 1942 года, выполняя боевое задание на железной дороге близ поселка Сельцо, Анатолий Коршунов погиб.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Суворовские училища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3600" dirty="0" smtClean="0"/>
              <a:t>Много детей воевало в партизанских отрядах и в рядах регулярной армии. Большинство детей были круглые сироты. Часто солдаты подбирали ребятишек в освобождённых городах, ставили на довольствие, оформляя вольнонаёмными. В 1943 году возник перед командованием вопрос: что делать с такими детьми? Тогда и было принято решение создавать </a:t>
            </a:r>
            <a:r>
              <a:rPr lang="ru-RU" sz="3800" dirty="0" smtClean="0"/>
              <a:t>Суворовские военные училища </a:t>
            </a:r>
            <a:endParaRPr lang="ru-RU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47500" lnSpcReduction="20000"/>
          </a:bodyPr>
          <a:lstStyle/>
          <a:p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dirty="0" smtClean="0"/>
              <a:t>Одним из первых Суворовских училищ было организовано в Курске    В октябре-ноябре в Курск прибыли сотни мальчишек разных возрастов - от 8 до 14 лет. Ребят собирали на специальном пункте приема, где удостоверяли их личность, уровень образования, семейное положение. Затем они под контролем работников военкомата и суворовского училища проходили медицинскую комиссию. </a:t>
            </a:r>
            <a:br>
              <a:rPr lang="ru-RU" sz="3400" dirty="0" smtClean="0"/>
            </a:br>
            <a:r>
              <a:rPr lang="ru-RU" sz="3400" dirty="0" smtClean="0"/>
              <a:t>      Более 30 поступавших в СВУ мальчишек с оружием в руках защищали Родину от фашистов, подобно Ване Солнцеву из повести Валентина Катаева "Сын полка", - прибыли в училище из воинских частей и партизанских отрядов.  </a:t>
            </a:r>
            <a:br>
              <a:rPr lang="ru-RU" sz="3400" dirty="0" smtClean="0"/>
            </a:br>
            <a:r>
              <a:rPr lang="ru-RU" sz="3400" dirty="0" smtClean="0"/>
              <a:t>      Принятые в училище воспитанники в соответствии с их возрастом и образованием были распределены по ротам, составляющим один класс. Роты делились на учебные отделения. </a:t>
            </a:r>
            <a:br>
              <a:rPr lang="ru-RU" sz="3400" dirty="0" smtClean="0"/>
            </a:br>
            <a:r>
              <a:rPr lang="ru-RU" sz="3400" dirty="0" smtClean="0"/>
              <a:t>      А в это время в Курск продолжали прибывать в одиночку и группами помощники офицеров-воспитателей из числа армейских старшин и сержантов, преподаватели с высшим образованием.  </a:t>
            </a:r>
            <a:br>
              <a:rPr lang="ru-RU" sz="3400" dirty="0" smtClean="0"/>
            </a:br>
            <a:r>
              <a:rPr lang="ru-RU" sz="3400" dirty="0" smtClean="0"/>
              <a:t>    </a:t>
            </a:r>
            <a:br>
              <a:rPr lang="ru-RU" sz="3400" dirty="0" smtClean="0"/>
            </a:br>
            <a:r>
              <a:rPr lang="ru-RU" sz="3400" dirty="0" smtClean="0"/>
              <a:t>      В январе 1944 года  училищу было вручено Боевое Знамя, как символ воинской чести, доблести и славы, и грамота Президиума Верховного Совета СССР. </a:t>
            </a:r>
            <a:br>
              <a:rPr lang="ru-RU" sz="3400" dirty="0" smtClean="0"/>
            </a:br>
            <a:r>
              <a:rPr lang="ru-RU" sz="3400" dirty="0" smtClean="0"/>
              <a:t>      </a:t>
            </a:r>
            <a:br>
              <a:rPr lang="ru-RU" sz="3400" dirty="0" smtClean="0"/>
            </a:br>
            <a:r>
              <a:rPr lang="ru-RU" sz="3400" dirty="0" smtClean="0"/>
              <a:t>      Поначалу не всем суворовцам давалась учеба так, как хотелось бы. Ребята, которые до поступления в училище бродяжничали, долгое время были оторваны от школы или перенесли большие психические травмы, испытывали серьезные трудности в учебе, не успевали по двум и более предметам. Да и не всем мальчишкам по душе пришелся напряженный ритм повседневной жизни училища с военным укладом, со множеством обязанностей. Некоторые, не выдерживая учебных нагрузок, "крепости гранита наук" или жесткого внутреннего порядка, пускались в "бега". Иных приходилось отчислять из училища за грубые нарушения дисциплины, нежелание учиться.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     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Но многие дети не хотели ждать, когда им вернут дом, отнятый врагом. Они брали в руки оружие и шли воевать. Многие , не дожидаясь призывного возраста, приписывали себе по одному, по два года и уходили добровольцами на фронт. Ребята младшего возраста на оккупированных территориях уходили в партизаны, становились связными, передавали важные сведения, предупреждали об опасности. О таких детях повествуется в рассказах  Л. Кассиля «Рассказ об отсутствующем», «У классной доски». Около 30 тысяч детей были награждены орденами и медалями. Многие, к сожалению, посмертно. Имена некоторых детей стали легендами. Познакомимся с некоторыми из них.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00948" cy="12756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Валя Котик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14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Валя Коти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70807" y="1714488"/>
            <a:ext cx="4958647" cy="46044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r>
              <a:rPr lang="ru-RU" sz="2800" dirty="0" smtClean="0"/>
              <a:t>Пионер, которому только-только исполнилось четырнадцать лет, сражался плечом к плечу со взрослыми, освобождая родную землю. На его счету - шесть вражеских эшелонов, взорванных на пути к фронту. Валя Котик был награжден орденом отечественной войны 1 степени, медалью "Партизану Отечественной войны" 2 степени.</a:t>
            </a:r>
          </a:p>
          <a:p>
            <a:r>
              <a:rPr lang="ru-RU" sz="2800" b="1" dirty="0" smtClean="0"/>
              <a:t>Валя Котик</a:t>
            </a:r>
            <a:r>
              <a:rPr lang="ru-RU" sz="2800" dirty="0" smtClean="0"/>
              <a:t> погиб как герой, и Родина посмертно удостоила его званием Героя Советского Союза.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8086724" cy="12858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Витя Хоменко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12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H:\Vitya_Homenko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86100" y="2256631"/>
            <a:ext cx="2971800" cy="3746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Свой героический путь борьбы с фашистами пионер </a:t>
            </a:r>
            <a:r>
              <a:rPr lang="ru-RU" b="1" dirty="0" smtClean="0"/>
              <a:t>Витя Хоменко</a:t>
            </a:r>
            <a:r>
              <a:rPr lang="ru-RU" dirty="0" smtClean="0"/>
              <a:t> прошел в подпольной организации "Николаевский центр".</a:t>
            </a:r>
          </a:p>
          <a:p>
            <a:r>
              <a:rPr lang="ru-RU" dirty="0" smtClean="0"/>
              <a:t>…В школе по немецкому у Вити было "отлично", и подпольщики поручили пионеру  устроится в офицерскую столовую. Он мыл посуду, случалось, обслуживал офицеров в зале и прислушивался к их разговорам. В пьяных спорах фашисты выбалтывали сведения, которые очень интересовали "Николаевский центр".</a:t>
            </a:r>
          </a:p>
          <a:p>
            <a:r>
              <a:rPr lang="ru-RU" dirty="0" smtClean="0"/>
              <a:t>Быстрого, смышленого мальчишку офицеры стали посылать с поручениями, а вскоре и вовсе сделали посыльным при штабе. Им и в голову не могло прийти, что самые секретные пакеты первыми читали подпольщики на явке…</a:t>
            </a:r>
          </a:p>
          <a:p>
            <a:r>
              <a:rPr lang="ru-RU" dirty="0" smtClean="0"/>
              <a:t>Вместе с Шурой </a:t>
            </a:r>
            <a:r>
              <a:rPr lang="ru-RU" dirty="0" err="1" smtClean="0"/>
              <a:t>Кобером</a:t>
            </a:r>
            <a:r>
              <a:rPr lang="ru-RU" dirty="0" smtClean="0"/>
              <a:t> Витя получил задание перейти линию фронта, чтобы установить связь с Москвой. В Москве, в штабе партизанского движения, они доложили обстановку и рассказали о том, что наблюдали в пути.</a:t>
            </a:r>
          </a:p>
          <a:p>
            <a:r>
              <a:rPr lang="ru-RU" dirty="0" smtClean="0"/>
              <a:t>Вернувшись в Николаев, ребята доставили подпольщикам радиопередатчик, взрывчатку, оружие. И снова борьба без страха и колебания. 5 декабря 1942 года были схвачены фашистами и казнены десять подпольщиков. Среди них два мальчика - Шура </a:t>
            </a:r>
            <a:r>
              <a:rPr lang="ru-RU" dirty="0" err="1" smtClean="0"/>
              <a:t>Кобер</a:t>
            </a:r>
            <a:r>
              <a:rPr lang="ru-RU" dirty="0" smtClean="0"/>
              <a:t> и Витя Хоменко. Они жили героями и погибли как герои.</a:t>
            </a:r>
          </a:p>
          <a:p>
            <a:r>
              <a:rPr lang="ru-RU" dirty="0" smtClean="0"/>
              <a:t>Орденом Отечественной войны 1 степени - посмертно - наградила Родина своего бесстрашного сына. Имя Вити Хоменко носит школа, в которой он учился.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Витя </a:t>
            </a:r>
            <a:r>
              <a:rPr lang="ru-RU" b="1" dirty="0" err="1" smtClean="0">
                <a:solidFill>
                  <a:schemeClr val="tx1"/>
                </a:solidFill>
              </a:rPr>
              <a:t>Черевичкин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        14 лет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:\Витя Черевичкин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433603" y="2824774"/>
            <a:ext cx="2276793" cy="2610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 фотографии смотрит подросток лет четырнадцати. Он коротко острижен. Высокий лоб. Сосредоточенное лицо и вдумчивый взгляд. Зовут мальчика </a:t>
            </a:r>
            <a:r>
              <a:rPr lang="ru-RU" b="1" dirty="0" smtClean="0"/>
              <a:t>Витей </a:t>
            </a:r>
            <a:r>
              <a:rPr lang="ru-RU" b="1" dirty="0" err="1" smtClean="0"/>
              <a:t>Черевичкиным</a:t>
            </a:r>
            <a:r>
              <a:rPr lang="ru-RU" dirty="0" smtClean="0"/>
              <a:t>. Его фотографию можно увидеть во Дворце пионеров города Ростова. Именем юного героя назвали свой пионерский отряд пятиклассники 78-й ростовской школы. Носит его имя и одна из улиц Ростова. О нем сложена песня «Жил в Ростове Витя </a:t>
            </a:r>
            <a:r>
              <a:rPr lang="ru-RU" dirty="0" err="1" smtClean="0"/>
              <a:t>Черевичкин</a:t>
            </a:r>
            <a:r>
              <a:rPr lang="ru-RU" dirty="0" smtClean="0"/>
              <a:t>...», которая звенела в пионерских отрядах и в которой рассказывается о жизни и учебе Вити, о его сизокрылых голубях, о его подвиге и гибели зимой 1941 года...</a:t>
            </a:r>
          </a:p>
          <a:p>
            <a:r>
              <a:rPr lang="ru-RU" dirty="0" smtClean="0"/>
              <a:t> Витя решил показать  место расположения фашистского штаба. Когда загудел в небе мотор, мальчик выпустил над штабом голубей. Но его сигналов летчик то ли не заметил, то ли не понял. Самолет исчез. Тогда юный разведчик написал записку с важными сообщениями, привязал ее к лапке рыжего голубя и подбросил своего любимца вверх:</a:t>
            </a:r>
          </a:p>
          <a:p>
            <a:r>
              <a:rPr lang="ru-RU" dirty="0" smtClean="0"/>
              <a:t>- Лети в Батайск!..</a:t>
            </a:r>
          </a:p>
          <a:p>
            <a:r>
              <a:rPr lang="ru-RU" dirty="0" smtClean="0"/>
              <a:t>Витя волновался. А что, если голубь не долетит? Может быть, и родственников уже нет в Батайске? Кто передаст советскому командованию его донесение? Как только над Ростовом снова показался советский самолет, из рук Вити еще раз поднялись и стали кружиться над фашистским штабом голуби. Летчик вел самолет совсем низко. Витя начал энергично подавать сигналы руками. Вдруг кто-то схватил его за плечо. Мальчика заметил фашистский офицер.</a:t>
            </a:r>
          </a:p>
          <a:p>
            <a:r>
              <a:rPr lang="ru-RU" dirty="0" smtClean="0"/>
              <a:t>Витя попытался вырваться, но откуда-то подбежал солдат. Юного героя отвели в немецкий штаб.</a:t>
            </a:r>
          </a:p>
          <a:p>
            <a:r>
              <a:rPr lang="ru-RU" dirty="0" smtClean="0"/>
              <a:t>- Ты разведчик?.. Где партизаны?.. - бесновался на допросе офицер, угрожая мальчику пистолетом. Витю били, топтали ногами, но никакие пытки не могли сломить его волю. Он  молчал. А вечером подростка повели в сторону Дона. Он шел, тяжело передвигая ноги. Но голову держал высоко. За ним неотступно шагали его враги. Из-за Дона уже слышен был грохот советского наступления. Витин голубь долетел до Батайска. Здесь его заметили, и записка была передана в наш штаб. Теперь рвались снаряды и бомбы в районе завода «Красный Аксай, где скопились крупные вражеские силы. Клубы черного дыма застилали квартал, где стоял фашистский штаб. Это громили врага советская артиллерия и авиация, сосредоточив огонь на тех точках, которые указал он, юный разведчик Витя </a:t>
            </a:r>
            <a:r>
              <a:rPr lang="ru-RU" dirty="0" err="1" smtClean="0"/>
              <a:t>Черевичкин</a:t>
            </a:r>
            <a:r>
              <a:rPr lang="ru-RU" dirty="0" smtClean="0"/>
              <a:t>. В Ростов вернулись советские войска, и юного ленинца с воинскими повестями похоронили в братской солдатской могиле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1652</Words>
  <Application>Microsoft Office PowerPoint</Application>
  <PresentationFormat>Экран (4:3)</PresentationFormat>
  <Paragraphs>93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1_Поток</vt:lpstr>
      <vt:lpstr>Войной украденное детство</vt:lpstr>
      <vt:lpstr>Презентация PowerPoint</vt:lpstr>
      <vt:lpstr>Но многие дети не хотели ждать, когда им вернут дом, отнятый врагом. Они брали в руки оружие и шли воевать. Многие , не дожидаясь призывного возраста, приписывали себе по одному, по два года и уходили добровольцами на фронт. Ребята младшего возраста на оккупированных территориях уходили в партизаны, становились связными, передавали важные сведения, предупреждали об опасности. О таких детях повествуется в рассказах  Л. Кассиля «Рассказ об отсутствующем», «У классной доски». Около 30 тысяч детей были награждены орденами и медалями. Многие, к сожалению, посмертно. Имена некоторых детей стали легендами. Познакомимся с некоторыми из них.</vt:lpstr>
      <vt:lpstr>Валя Котик 14 лет</vt:lpstr>
      <vt:lpstr>Презентация PowerPoint</vt:lpstr>
      <vt:lpstr>Витя Хоменко 12 лет</vt:lpstr>
      <vt:lpstr>Презентация PowerPoint</vt:lpstr>
      <vt:lpstr>Витя Черевичкин         14 лет</vt:lpstr>
      <vt:lpstr>Презентация PowerPoint</vt:lpstr>
      <vt:lpstr>Володя Дубинин             14 лет</vt:lpstr>
      <vt:lpstr>Презентация PowerPoint</vt:lpstr>
      <vt:lpstr>Лёня Голиков          16 лет</vt:lpstr>
      <vt:lpstr>Презентация PowerPoint</vt:lpstr>
      <vt:lpstr>Зина Портнова         15 лет</vt:lpstr>
      <vt:lpstr>Презентация PowerPoint</vt:lpstr>
      <vt:lpstr>Марат Казей      14 лет</vt:lpstr>
      <vt:lpstr>Презентация PowerPoint</vt:lpstr>
      <vt:lpstr>Презентация PowerPoint</vt:lpstr>
      <vt:lpstr>Варя Васюкова          15 лет</vt:lpstr>
      <vt:lpstr>Презентация PowerPoint</vt:lpstr>
      <vt:lpstr>Лёня Ватченко         12 лет</vt:lpstr>
      <vt:lpstr>Презентация PowerPoint</vt:lpstr>
      <vt:lpstr>Анатолий Коршунов         17 лет</vt:lpstr>
      <vt:lpstr>Презентация PowerPoint</vt:lpstr>
      <vt:lpstr>Суворовские училища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Войной украденное детство</dc:title>
  <dc:creator>Dosugov_nout</dc:creator>
  <cp:lastModifiedBy>slon</cp:lastModifiedBy>
  <cp:revision>26</cp:revision>
  <dcterms:created xsi:type="dcterms:W3CDTF">2013-04-23T15:37:18Z</dcterms:created>
  <dcterms:modified xsi:type="dcterms:W3CDTF">2013-11-11T19:25:54Z</dcterms:modified>
</cp:coreProperties>
</file>