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8&amp;uinfo=ww-1226-wh-585-fw-1001-fh-448-pd-1&amp;p=18&amp;text=%D1%84%D0%BE%D1%82%D0%BE%20%D1%8F%D0%B1%D0%BB%D0%BE%D0%BA%D0%B0%20%D1%81%20%D0%B3%D1%83%D1%81%D0%B5%D0%BD%D0%B8%D1%86%D0%B5%D0%B9&amp;noreask=1&amp;pos=542&amp;rpt=simage&amp;lr=2&amp;img_url=http://www.colourbox.com/preview/2114774-721331-the-cheerful-caterpillar-looks-out-of-a-small-house-apple-window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text=%D1%84%D0%BE%D1%82%D0%BE%20%D1%8F%D0%B1%D0%BB%D0%BE%D0%BA%D0%B0%20%D1%81%20%D0%B3%D1%83%D1%81%D0%B5%D0%BD%D0%B8%D1%86%D0%B5%D0%B9&amp;noreask=1&amp;pos=20&amp;lr=2&amp;rpt=simage&amp;uinfo=ww-1173-wh-559-fw-948-fh-448-pd-1&amp;img_url=http://cs26.userapi.com/u1160563/a_fe5747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62885"/>
            <a:ext cx="7772400" cy="273756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ЧУДО - ЯБЛОКО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79"/>
            <a:ext cx="7117180" cy="14044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Егорова Марина Александровна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ГПД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 №46 «Центр РиМ»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Санкт-Петербург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://www.colourbox.de/preview/2114774-720913-die-frohliche-raupe-sieht-von-ein-kleines-haus-apfel-fen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81545" cy="31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424936" cy="924475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4675505" algn="l"/>
              </a:tabLst>
            </a:pPr>
            <a:r>
              <a:rPr lang="ru-RU" sz="3600" b="1" dirty="0" smtClean="0">
                <a:latin typeface="Times New Roman"/>
                <a:ea typeface="Times New Roman"/>
              </a:rPr>
              <a:t>Изготовление  фоторамки  «</a:t>
            </a:r>
            <a:r>
              <a:rPr lang="ru-RU" sz="3600" b="1" dirty="0">
                <a:latin typeface="Times New Roman"/>
                <a:ea typeface="Times New Roman"/>
              </a:rPr>
              <a:t>Яблоко</a:t>
            </a:r>
            <a:r>
              <a:rPr lang="ru-RU" sz="3600" b="1" dirty="0" smtClean="0">
                <a:latin typeface="Times New Roman"/>
                <a:ea typeface="Times New Roman"/>
              </a:rPr>
              <a:t>» </a:t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         и фотографии «Гусеница»</a:t>
            </a:r>
            <a:r>
              <a:rPr lang="ru-RU" b="1" dirty="0">
                <a:latin typeface="Times New Roman"/>
                <a:ea typeface="Times New Roman"/>
              </a:rPr>
              <a:t>	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52291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Материалы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картонные </a:t>
            </a:r>
            <a:r>
              <a:rPr lang="ru-RU" sz="2400" dirty="0"/>
              <a:t>заготовки (яблоко, листик),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пластилин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фломастер, </a:t>
            </a:r>
          </a:p>
          <a:p>
            <a:pPr marL="0" indent="0">
              <a:buNone/>
            </a:pPr>
            <a:r>
              <a:rPr lang="ru-RU" sz="2400" dirty="0" smtClean="0"/>
              <a:t>клей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бусины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7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1. Возьмите картонную заготовку яблока,  нарисуйте на нем окошко </a:t>
            </a:r>
            <a:br>
              <a:rPr lang="ru-RU" sz="2400" b="1" dirty="0" smtClean="0"/>
            </a:br>
            <a:r>
              <a:rPr lang="ru-RU" sz="2400" b="1" dirty="0" smtClean="0"/>
              <a:t>и вырежьте его по контуру с трёх сторон. </a:t>
            </a:r>
            <a:endParaRPr lang="ru-RU" sz="2400" b="1" dirty="0"/>
          </a:p>
        </p:txBody>
      </p:sp>
      <p:pic>
        <p:nvPicPr>
          <p:cNvPr id="1026" name="Picture 2" descr="C:\Users\Марина\Desktop\Новая папка (2)\IMG_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457132"/>
          </a:xfrm>
        </p:spPr>
        <p:txBody>
          <a:bodyPr/>
          <a:lstStyle/>
          <a:p>
            <a:r>
              <a:rPr lang="ru-RU" sz="2400" b="1" dirty="0" smtClean="0"/>
              <a:t>2. Возьмите зелёный </a:t>
            </a:r>
            <a:r>
              <a:rPr lang="ru-RU" sz="2400" b="1" dirty="0"/>
              <a:t>листик,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намажьте </a:t>
            </a:r>
            <a:r>
              <a:rPr lang="ru-RU" sz="2400" b="1" dirty="0"/>
              <a:t>его клеем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прикрепите </a:t>
            </a:r>
            <a:r>
              <a:rPr lang="ru-RU" sz="2400" b="1" dirty="0" smtClean="0"/>
              <a:t>к </a:t>
            </a:r>
            <a:r>
              <a:rPr lang="ru-RU" sz="2400" b="1" dirty="0"/>
              <a:t>яблоку.</a:t>
            </a:r>
            <a:br>
              <a:rPr lang="ru-RU" sz="2400" b="1" dirty="0"/>
            </a:br>
            <a:r>
              <a:rPr lang="ru-RU" sz="2400" b="1" dirty="0"/>
              <a:t>Ф</a:t>
            </a:r>
            <a:r>
              <a:rPr lang="ru-RU" sz="2400" b="1" dirty="0" smtClean="0"/>
              <a:t>оторамка готова!</a:t>
            </a:r>
            <a:endParaRPr lang="ru-RU" sz="2400" b="1" dirty="0"/>
          </a:p>
        </p:txBody>
      </p:sp>
      <p:pic>
        <p:nvPicPr>
          <p:cNvPr id="2050" name="Picture 2" descr="C:\Users\Марина\Desktop\Новая папка (2)\IMG_3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882510"/>
          </a:xfrm>
        </p:spPr>
        <p:txBody>
          <a:bodyPr/>
          <a:lstStyle/>
          <a:p>
            <a:r>
              <a:rPr lang="ru-RU" sz="2400" b="1" dirty="0" smtClean="0"/>
              <a:t>3. Возьмите </a:t>
            </a:r>
            <a:r>
              <a:rPr lang="ru-RU" sz="2400" b="1" dirty="0"/>
              <a:t>белый картон </a:t>
            </a:r>
            <a:r>
              <a:rPr lang="ru-RU" sz="2400" b="1" dirty="0" smtClean="0"/>
              <a:t>и разноцветные </a:t>
            </a:r>
            <a:r>
              <a:rPr lang="ru-RU" sz="2400" b="1" dirty="0"/>
              <a:t>кусочки  пластилина.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одному кусочку прикрепите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рисунок гусеницы.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 descr="C:\Users\Марина\Desktop\Новая папка (2)\IMG_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2314600"/>
            <a:ext cx="4342184" cy="32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Новая папка (2)\IMG_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99" y="3573016"/>
            <a:ext cx="4115949" cy="30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436411"/>
          </a:xfrm>
        </p:spPr>
        <p:txBody>
          <a:bodyPr/>
          <a:lstStyle/>
          <a:p>
            <a:r>
              <a:rPr lang="ru-RU" sz="2400" b="1" dirty="0"/>
              <a:t>4</a:t>
            </a:r>
            <a:r>
              <a:rPr lang="ru-RU" sz="2400" b="1" dirty="0" smtClean="0"/>
              <a:t>. </a:t>
            </a:r>
            <a:r>
              <a:rPr lang="ru-RU" sz="2400" b="1" dirty="0" smtClean="0"/>
              <a:t>Возьмите </a:t>
            </a:r>
            <a:r>
              <a:rPr lang="ru-RU" sz="2400" b="1" dirty="0"/>
              <a:t>фломастер и нарисуйте гусенице </a:t>
            </a:r>
            <a:r>
              <a:rPr lang="ru-RU" sz="2400" b="1" dirty="0" smtClean="0"/>
              <a:t>ножки.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 descr="C:\Users\Марина\Desktop\Новая папка (2)\IMG_3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/>
          <a:lstStyle/>
          <a:p>
            <a:r>
              <a:rPr lang="ru-RU" sz="2400" b="1" dirty="0" smtClean="0"/>
              <a:t>5</a:t>
            </a:r>
            <a:r>
              <a:rPr lang="ru-RU" sz="2400" b="1" dirty="0" smtClean="0"/>
              <a:t>. </a:t>
            </a:r>
            <a:r>
              <a:rPr lang="ru-RU" sz="2400" b="1" dirty="0" smtClean="0"/>
              <a:t>Возьмите </a:t>
            </a:r>
            <a:r>
              <a:rPr lang="ru-RU" sz="2400" b="1" dirty="0"/>
              <a:t>2 бусины и закрепите на голове гусеницы – это глаза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Фотография готова!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Picture 2" descr="C:\Users\Марина\Desktop\Новая папка (2)\IMG_3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1872208"/>
          </a:xfrm>
        </p:spPr>
        <p:txBody>
          <a:bodyPr/>
          <a:lstStyle/>
          <a:p>
            <a:r>
              <a:rPr lang="ru-RU" sz="2400" b="1" dirty="0" smtClean="0"/>
              <a:t>6.  Нанесите </a:t>
            </a:r>
            <a:r>
              <a:rPr lang="ru-RU" sz="2400" b="1" dirty="0"/>
              <a:t>клей </a:t>
            </a:r>
            <a:r>
              <a:rPr lang="ru-RU" sz="2400" b="1" dirty="0" smtClean="0"/>
              <a:t>по контуру фотографии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и приклейте к фоторамке. </a:t>
            </a:r>
            <a:br>
              <a:rPr lang="ru-RU" sz="2400" b="1" dirty="0" smtClean="0"/>
            </a:br>
            <a:r>
              <a:rPr lang="ru-RU" sz="2400" b="1" dirty="0" smtClean="0"/>
              <a:t>Работа готова!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146" name="Picture 2" descr="C:\Users\Марина\Desktop\Новая папка (2)\IMG_3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3212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ost.kards.qip.ru/images/postcard/fd/00/2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" y="0"/>
            <a:ext cx="9402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296</TotalTime>
  <Words>95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ЧУДО - ЯБЛОКО</vt:lpstr>
      <vt:lpstr>Изготовление  фоторамки  «Яблоко»           и фотографии «Гусеница» </vt:lpstr>
      <vt:lpstr>1. Возьмите картонную заготовку яблока,  нарисуйте на нем окошко  и вырежьте его по контуру с трёх сторон. </vt:lpstr>
      <vt:lpstr>2. Возьмите зелёный листик,  намажьте его клеем  и прикрепите к яблоку. Фоторамка готова!</vt:lpstr>
      <vt:lpstr>3. Возьмите белый картон и разноцветные кусочки  пластилина.  По одному кусочку прикрепите  на рисунок гусеницы. </vt:lpstr>
      <vt:lpstr>4. Возьмите фломастер и нарисуйте гусенице ножки. </vt:lpstr>
      <vt:lpstr>5. Возьмите 2 бусины и закрепите на голове гусеницы – это глаза. Фотография готова! </vt:lpstr>
      <vt:lpstr>6.  Нанесите клей по контуру фотографии и приклейте к фоторамке.  Работа готова!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- ЯБЛОКО</dc:title>
  <dc:creator>Марина Егорова</dc:creator>
  <cp:lastModifiedBy>Марина Егорова</cp:lastModifiedBy>
  <cp:revision>20</cp:revision>
  <dcterms:created xsi:type="dcterms:W3CDTF">2014-01-09T17:07:49Z</dcterms:created>
  <dcterms:modified xsi:type="dcterms:W3CDTF">2014-01-13T15:48:24Z</dcterms:modified>
</cp:coreProperties>
</file>