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61" r:id="rId13"/>
    <p:sldId id="262" r:id="rId14"/>
    <p:sldId id="26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164021-E0D1-48B1-A940-B6780D8A77A1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4BFFD3-6A9C-4981-86B2-128ED7153F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system.ru/catalog/38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Сорбенты, их классификация и применение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3537"/>
            <a:ext cx="6396351" cy="4797263"/>
          </a:xfrm>
        </p:spPr>
      </p:pic>
    </p:spTree>
    <p:extLst>
      <p:ext uri="{BB962C8B-B14F-4D97-AF65-F5344CB8AC3E}">
        <p14:creationId xmlns:p14="http://schemas.microsoft.com/office/powerpoint/2010/main" val="16804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68359" cy="4851269"/>
          </a:xfrm>
        </p:spPr>
      </p:pic>
    </p:spTree>
    <p:extLst>
      <p:ext uri="{BB962C8B-B14F-4D97-AF65-F5344CB8AC3E}">
        <p14:creationId xmlns:p14="http://schemas.microsoft.com/office/powerpoint/2010/main" val="41566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769719" cy="4625975"/>
          </a:xfrm>
        </p:spPr>
      </p:pic>
    </p:spTree>
    <p:extLst>
      <p:ext uri="{BB962C8B-B14F-4D97-AF65-F5344CB8AC3E}">
        <p14:creationId xmlns:p14="http://schemas.microsoft.com/office/powerpoint/2010/main" val="851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33523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549602" cy="3829225"/>
          </a:xfrm>
        </p:spPr>
      </p:pic>
    </p:spTree>
    <p:extLst>
      <p:ext uri="{BB962C8B-B14F-4D97-AF65-F5344CB8AC3E}">
        <p14:creationId xmlns:p14="http://schemas.microsoft.com/office/powerpoint/2010/main" val="39463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48680"/>
            <a:ext cx="8229600" cy="1152128"/>
          </a:xfrm>
        </p:spPr>
        <p:txBody>
          <a:bodyPr>
            <a:noAutofit/>
          </a:bodyPr>
          <a:lstStyle/>
          <a:p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3816424" cy="3816424"/>
          </a:xfrm>
        </p:spPr>
      </p:pic>
    </p:spTree>
    <p:extLst>
      <p:ext uri="{BB962C8B-B14F-4D97-AF65-F5344CB8AC3E}">
        <p14:creationId xmlns:p14="http://schemas.microsoft.com/office/powerpoint/2010/main" val="19409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381078" cy="4381078"/>
          </a:xfrm>
        </p:spPr>
      </p:pic>
    </p:spTree>
    <p:extLst>
      <p:ext uri="{BB962C8B-B14F-4D97-AF65-F5344CB8AC3E}">
        <p14:creationId xmlns:p14="http://schemas.microsoft.com/office/powerpoint/2010/main" val="41545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241876" cy="4161251"/>
          </a:xfrm>
        </p:spPr>
      </p:pic>
    </p:spTree>
    <p:extLst>
      <p:ext uri="{BB962C8B-B14F-4D97-AF65-F5344CB8AC3E}">
        <p14:creationId xmlns:p14="http://schemas.microsoft.com/office/powerpoint/2010/main" val="26311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Адсорбент– </a:t>
            </a:r>
            <a:r>
              <a:rPr lang="ru-RU" dirty="0"/>
              <a:t>это тело, поглощающее (сгущающее) вещество на своей сильно развитой поверхности.</a:t>
            </a:r>
            <a:endParaRPr lang="ru-RU" dirty="0" smtClean="0">
              <a:hlinkClick r:id="rId2"/>
            </a:endParaRPr>
          </a:p>
          <a:p>
            <a:r>
              <a:rPr lang="ru-RU" dirty="0" smtClean="0"/>
              <a:t>Абсорбент– </a:t>
            </a:r>
            <a:r>
              <a:rPr lang="ru-RU" dirty="0"/>
              <a:t>это тело, образующее с поглощённым веществом твёрдый или жидкий раствор.</a:t>
            </a:r>
            <a:endParaRPr lang="ru-RU" dirty="0" smtClean="0"/>
          </a:p>
          <a:p>
            <a:r>
              <a:rPr lang="ru-RU" dirty="0" err="1" smtClean="0"/>
              <a:t>Резорбенты</a:t>
            </a:r>
            <a:r>
              <a:rPr lang="ru-RU" dirty="0" smtClean="0"/>
              <a:t> </a:t>
            </a:r>
            <a:r>
              <a:rPr lang="ru-RU" dirty="0"/>
              <a:t>– вещества, препятствующие обратному осаждению </a:t>
            </a:r>
            <a:r>
              <a:rPr lang="ru-RU" dirty="0" smtClean="0"/>
              <a:t>вредных </a:t>
            </a:r>
            <a:r>
              <a:rPr lang="ru-RU" dirty="0"/>
              <a:t>частиц на поверхность.</a:t>
            </a:r>
          </a:p>
        </p:txBody>
      </p:sp>
    </p:spTree>
    <p:extLst>
      <p:ext uri="{BB962C8B-B14F-4D97-AF65-F5344CB8AC3E}">
        <p14:creationId xmlns:p14="http://schemas.microsoft.com/office/powerpoint/2010/main" val="19763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Классификация </a:t>
            </a:r>
            <a:r>
              <a:rPr lang="ru-RU" sz="3600" dirty="0" smtClean="0"/>
              <a:t>Сорбентов( Схема №1)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55576" y="1196752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504" y="2276872"/>
            <a:ext cx="2232248" cy="57606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Минеральные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1196752"/>
            <a:ext cx="36004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07604" y="3429000"/>
            <a:ext cx="2196244" cy="36004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Синтетические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67944" y="119675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47864" y="2564904"/>
            <a:ext cx="1656184" cy="43204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Жидкие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220072" y="1196752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80112" y="2564904"/>
            <a:ext cx="1656184" cy="43204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Твёрдые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452320" y="1196752"/>
            <a:ext cx="36004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588224" y="3429000"/>
            <a:ext cx="2304256" cy="36004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Органические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203848" y="3140968"/>
            <a:ext cx="360040" cy="102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105726" y="4365104"/>
            <a:ext cx="1602178" cy="432048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МЭГ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175956" y="3140968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707904" y="5301208"/>
            <a:ext cx="936104" cy="432048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ТЭГ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644008" y="3140968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499992" y="4221088"/>
            <a:ext cx="1080120" cy="360040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ДЭГ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261548" y="3933056"/>
            <a:ext cx="1470692" cy="1793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03848" y="5949280"/>
            <a:ext cx="2556284" cy="2880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Порошкообразные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732240" y="3933056"/>
            <a:ext cx="1440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760132" y="5301208"/>
            <a:ext cx="2268252" cy="4320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Гранулированные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740352" y="3933056"/>
            <a:ext cx="28803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236296" y="4545124"/>
            <a:ext cx="1800200" cy="2520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Волокнистые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8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Применение( Схема №2)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99592" y="1268760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2492896"/>
            <a:ext cx="22322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Промышленность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11760" y="1268760"/>
            <a:ext cx="64807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63688" y="3429000"/>
            <a:ext cx="23042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Сельское хозяйство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59832" y="1268760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79912" y="2473468"/>
            <a:ext cx="216024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Пищевая отрасль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635896" y="1268760"/>
            <a:ext cx="36004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516216" y="2492896"/>
            <a:ext cx="2232248" cy="484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1560" y="3068960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3638" y="4473278"/>
            <a:ext cx="2016224" cy="1008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Ликвидация нефтяные разливов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683568" y="3933056"/>
            <a:ext cx="2592288" cy="86409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295636" y="5661248"/>
            <a:ext cx="1980220" cy="8640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Очистка сточные вод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75856" y="4077072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915816" y="4725144"/>
            <a:ext cx="2304256" cy="1224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Лечение желудочно-кишечных заболеваний животных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076056" y="3068960"/>
            <a:ext cx="144016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355976" y="3933056"/>
            <a:ext cx="1728192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Виноделие</a:t>
            </a:r>
            <a:endParaRPr lang="ru-RU" sz="1600" dirty="0"/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5273997" y="3447083"/>
            <a:ext cx="1404318" cy="648072"/>
          </a:xfrm>
          <a:prstGeom prst="bentConnector3">
            <a:avLst>
              <a:gd name="adj1" fmla="val 329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777193" y="4611708"/>
            <a:ext cx="1836204" cy="6119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Производство сахара</a:t>
            </a:r>
            <a:endParaRPr lang="ru-RU" sz="1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6948264" y="306896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6503158" y="3681028"/>
            <a:ext cx="2029282" cy="792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Аллергические заболевания</a:t>
            </a:r>
            <a:endParaRPr lang="ru-RU" sz="1400" dirty="0"/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rot="16200000" flipH="1">
            <a:off x="7254217" y="3987143"/>
            <a:ext cx="2412430" cy="576064"/>
          </a:xfrm>
          <a:prstGeom prst="bentConnector3">
            <a:avLst>
              <a:gd name="adj1" fmla="val 189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6804248" y="5481390"/>
            <a:ext cx="2339752" cy="6119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Заболевания печени, почек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Механизмы </a:t>
            </a:r>
            <a:r>
              <a:rPr lang="ru-RU" sz="4000" dirty="0" smtClean="0"/>
              <a:t>адсорбции( Схема №4)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99592" y="1196752"/>
            <a:ext cx="36004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07904" y="1196752"/>
            <a:ext cx="57606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2080" y="1196752"/>
            <a:ext cx="237626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520" y="2852936"/>
            <a:ext cx="259228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Ван-</a:t>
            </a:r>
            <a:r>
              <a:rPr lang="ru-RU" dirty="0" err="1" smtClean="0"/>
              <a:t>дерваальсовы</a:t>
            </a:r>
            <a:r>
              <a:rPr lang="ru-RU" dirty="0" smtClean="0"/>
              <a:t> </a:t>
            </a:r>
            <a:r>
              <a:rPr lang="ru-RU" dirty="0"/>
              <a:t>силы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356992"/>
            <a:ext cx="2664296" cy="1224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Дисперсионный межмолекулярные силы притяжения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365104"/>
            <a:ext cx="2304256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Электростатическое взаимодействие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5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86" y="1503293"/>
            <a:ext cx="6588224" cy="494116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58677" cy="4844008"/>
          </a:xfrm>
        </p:spPr>
      </p:pic>
    </p:spTree>
    <p:extLst>
      <p:ext uri="{BB962C8B-B14F-4D97-AF65-F5344CB8AC3E}">
        <p14:creationId xmlns:p14="http://schemas.microsoft.com/office/powerpoint/2010/main" val="4102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362667" cy="4772000"/>
          </a:xfrm>
        </p:spPr>
      </p:pic>
    </p:spTree>
    <p:extLst>
      <p:ext uri="{BB962C8B-B14F-4D97-AF65-F5344CB8AC3E}">
        <p14:creationId xmlns:p14="http://schemas.microsoft.com/office/powerpoint/2010/main" val="16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96351" cy="4797263"/>
          </a:xfrm>
        </p:spPr>
      </p:pic>
    </p:spTree>
    <p:extLst>
      <p:ext uri="{BB962C8B-B14F-4D97-AF65-F5344CB8AC3E}">
        <p14:creationId xmlns:p14="http://schemas.microsoft.com/office/powerpoint/2010/main" val="258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</TotalTime>
  <Words>124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Сорбенты, их классификация и применение</vt:lpstr>
      <vt:lpstr>Презентация PowerPoint</vt:lpstr>
      <vt:lpstr>Классификация Сорбентов( Схема №1)</vt:lpstr>
      <vt:lpstr>Применение( Схема №2)</vt:lpstr>
      <vt:lpstr>Механизмы адсорбции( Схема №4)</vt:lpstr>
      <vt:lpstr>Опыт №1</vt:lpstr>
      <vt:lpstr>Презентация PowerPoint</vt:lpstr>
      <vt:lpstr>Опыт №2</vt:lpstr>
      <vt:lpstr>Презентация PowerPoint</vt:lpstr>
      <vt:lpstr>Опыт №3</vt:lpstr>
      <vt:lpstr>Опыт №4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Дерябина</dc:creator>
  <cp:lastModifiedBy>Дерябина</cp:lastModifiedBy>
  <cp:revision>7</cp:revision>
  <dcterms:created xsi:type="dcterms:W3CDTF">2013-03-18T11:52:51Z</dcterms:created>
  <dcterms:modified xsi:type="dcterms:W3CDTF">2013-03-25T10:42:10Z</dcterms:modified>
</cp:coreProperties>
</file>