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7" r:id="rId7"/>
    <p:sldId id="260" r:id="rId8"/>
    <p:sldId id="263" r:id="rId9"/>
    <p:sldId id="261" r:id="rId10"/>
    <p:sldId id="265" r:id="rId11"/>
    <p:sldId id="262" r:id="rId12"/>
    <p:sldId id="266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BB3C-4644-464B-BFD4-0B46517A9D5E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A381-8EBA-417B-A013-EDDE7C560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09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BB3C-4644-464B-BFD4-0B46517A9D5E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A381-8EBA-417B-A013-EDDE7C560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534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BB3C-4644-464B-BFD4-0B46517A9D5E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A381-8EBA-417B-A013-EDDE7C560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79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BB3C-4644-464B-BFD4-0B46517A9D5E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A381-8EBA-417B-A013-EDDE7C560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59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BB3C-4644-464B-BFD4-0B46517A9D5E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A381-8EBA-417B-A013-EDDE7C560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19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BB3C-4644-464B-BFD4-0B46517A9D5E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A381-8EBA-417B-A013-EDDE7C560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56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BB3C-4644-464B-BFD4-0B46517A9D5E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A381-8EBA-417B-A013-EDDE7C560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18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BB3C-4644-464B-BFD4-0B46517A9D5E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A381-8EBA-417B-A013-EDDE7C560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61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BB3C-4644-464B-BFD4-0B46517A9D5E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A381-8EBA-417B-A013-EDDE7C560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17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BB3C-4644-464B-BFD4-0B46517A9D5E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A381-8EBA-417B-A013-EDDE7C560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89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BB3C-4644-464B-BFD4-0B46517A9D5E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A381-8EBA-417B-A013-EDDE7C560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098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FBB3C-4644-464B-BFD4-0B46517A9D5E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2A381-8EBA-417B-A013-EDDE7C560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68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commons.wikimedia.org/wiki/File:Bauchnabel-Piercing-2.jpg?uselang=ru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commons.wikimedia.org/wiki/File:Pierced_clown.jpg?uselang=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E%D0%B4%D0%B8%D1%84%D0%B8%D0%BA%D0%B0%D1%86%D0%B8%D0%B8_%D1%82%D0%B5%D0%BB%D0%B0" TargetMode="External"/><Relationship Id="rId2" Type="http://schemas.openxmlformats.org/officeDocument/2006/relationships/hyperlink" Target="http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hai_Earplug_5.jpg?uselang=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ommons.wikimedia.org/wiki/File:Murzi2.jpg?uselang=ru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Kutia_kondh_woman_3.jpg?uselang=r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376263"/>
          </a:xfrm>
        </p:spPr>
        <p:txBody>
          <a:bodyPr>
            <a:normAutofit/>
          </a:bodyPr>
          <a:lstStyle/>
          <a:p>
            <a:r>
              <a:rPr lang="ru-RU" sz="8000" b="1" i="1" dirty="0" smtClean="0">
                <a:solidFill>
                  <a:srgbClr val="FF0000"/>
                </a:solidFill>
              </a:rPr>
              <a:t>ПИРСИНГ</a:t>
            </a:r>
            <a:endParaRPr lang="ru-RU" sz="80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284984"/>
            <a:ext cx="6400800" cy="1752600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solidFill>
                  <a:schemeClr val="tx1"/>
                </a:solidFill>
              </a:rPr>
              <a:t>История возникновения и развития</a:t>
            </a:r>
            <a:endParaRPr lang="ru-RU" sz="4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3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Женщина индианка с ритуальным пирсингом  языка</a:t>
            </a:r>
            <a:endParaRPr lang="ru-RU" dirty="0"/>
          </a:p>
        </p:txBody>
      </p:sp>
      <p:pic>
        <p:nvPicPr>
          <p:cNvPr id="4" name="Объект 3" descr="http://shik-o-lad.ru/wp-content/uploads/2013/09/pirsing-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12776"/>
            <a:ext cx="6336704" cy="4824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556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ПИРСИНГ ПУПКА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Пирсинг </a:t>
            </a:r>
            <a:r>
              <a:rPr lang="ru-RU" dirty="0" smtClean="0"/>
              <a:t>пупка-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современный вид пирсинга, никогда не наблюдавшийся у примитивных культур. Хотя традиция прокалывать пупок существовала ещё у древних египтян. Там пирсинг на пупке символизировал, что его обладатель имеет множество привилегий. </a:t>
            </a:r>
          </a:p>
        </p:txBody>
      </p:sp>
    </p:spTree>
    <p:extLst>
      <p:ext uri="{BB962C8B-B14F-4D97-AF65-F5344CB8AC3E}">
        <p14:creationId xmlns:p14="http://schemas.microsoft.com/office/powerpoint/2010/main" val="363728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upload.wikimedia.org/wikipedia/commons/thumb/5/59/Bauchnabel-Piercing-2.jpg/220px-Bauchnabel-Piercing-2.jpg">
            <a:hlinkClick r:id="rId2"/>
          </p:cNvPr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52736"/>
            <a:ext cx="5903912" cy="5183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746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ПИРСИНГ В</a:t>
            </a:r>
            <a:br>
              <a:rPr lang="ru-RU" dirty="0" smtClean="0"/>
            </a:br>
            <a:r>
              <a:rPr lang="ru-RU" dirty="0" smtClean="0"/>
              <a:t> НАШЕ ВРЕМЯ</a:t>
            </a:r>
            <a:endParaRPr lang="ru-RU" dirty="0"/>
          </a:p>
        </p:txBody>
      </p:sp>
      <p:pic>
        <p:nvPicPr>
          <p:cNvPr id="4" name="Объект 3" descr="http://upload.wikimedia.org/wikipedia/commons/thumb/f/fd/Pierced_clown.jpg/150px-Pierced_clown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4464496" cy="518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17.beon.ru/94/67/546794/89/68314089/1269019122823246552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4572000" cy="4253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932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anh.24h.com.vn/upload/1-2012/images/2012-01-24/1327372686-nu-hoang-khuyen-1.jpg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4986338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0.tchkcdn.com/jokes/article_big/7/2/131527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56992"/>
            <a:ext cx="4740543" cy="3313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168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pPr algn="r"/>
            <a:r>
              <a:rPr lang="ru-RU" sz="4000" dirty="0" err="1" smtClean="0"/>
              <a:t>Илэйн</a:t>
            </a:r>
            <a:r>
              <a:rPr lang="ru-RU" sz="4000" dirty="0" smtClean="0"/>
              <a:t> </a:t>
            </a:r>
            <a:r>
              <a:rPr lang="ru-RU" sz="4000" dirty="0" err="1"/>
              <a:t>Дэвидсон</a:t>
            </a:r>
            <a:r>
              <a:rPr lang="ru-RU" sz="4000" dirty="0"/>
              <a:t> - женщина с 6005 </a:t>
            </a:r>
            <a:r>
              <a:rPr lang="ru-RU" sz="4000" dirty="0" smtClean="0"/>
              <a:t>проколами</a:t>
            </a:r>
            <a:endParaRPr lang="ru-RU" sz="4000" dirty="0"/>
          </a:p>
        </p:txBody>
      </p:sp>
      <p:pic>
        <p:nvPicPr>
          <p:cNvPr id="4" name="Объект 3" descr="http://g1.milliyet.com.tr/Detail/2009/02/28/6-bin-5-tane-piercingi-var--telegraph-elaine-davidson-guinnes-dunya-rekoru-piercing-rekoru-106223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392488" cy="446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parniok.ru/img/objects/1327239398211818631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08920"/>
            <a:ext cx="3889608" cy="3673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005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mg1.liveinternet.ru/images/attach/b/2/0/140/140098_bmegl087584.jpg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4" y="188640"/>
            <a:ext cx="6035675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g-fotki.yandex.ru/get/6413/78716754.21/0_c3a6e_a685c454_X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12976"/>
            <a:ext cx="4932313" cy="3367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25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333375"/>
            <a:ext cx="8229600" cy="579278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Пирсинг</a:t>
            </a:r>
            <a:r>
              <a:rPr lang="ru-RU" dirty="0"/>
              <a:t> (</a:t>
            </a:r>
            <a:r>
              <a:rPr lang="ru-RU" u="sng" dirty="0">
                <a:hlinkClick r:id="rId2" tooltip="Английский язык"/>
              </a:rPr>
              <a:t>англ.</a:t>
            </a:r>
            <a:r>
              <a:rPr lang="ru-RU" dirty="0"/>
              <a:t> </a:t>
            </a:r>
            <a:r>
              <a:rPr lang="ru-RU" i="1" dirty="0" err="1"/>
              <a:t>piercing</a:t>
            </a:r>
            <a:r>
              <a:rPr lang="ru-RU" dirty="0"/>
              <a:t> — «прокол») — одна из форм </a:t>
            </a:r>
            <a:r>
              <a:rPr lang="ru-RU" u="sng" dirty="0">
                <a:hlinkClick r:id="rId3" tooltip="Модификации тела"/>
              </a:rPr>
              <a:t>модификаций тела</a:t>
            </a:r>
            <a:r>
              <a:rPr lang="ru-RU" dirty="0"/>
              <a:t>, создание прокола, в котором носят </a:t>
            </a:r>
            <a:r>
              <a:rPr lang="ru-RU" dirty="0" smtClean="0"/>
              <a:t>украшения</a:t>
            </a:r>
          </a:p>
          <a:p>
            <a:r>
              <a:rPr lang="ru-RU" dirty="0"/>
              <a:t>Пирсинг появился примерно 10 тысяч лет назад в Африке, на островах Полинезии, в Южной и Северной Америке. Каждый прокол, оставляемый на лице или теле, содержал информацию о своём носителе: из какого племени он, его возраст, подвиги на войне и в любви, социальный статус. Считалось также, что украшения, располагающиеся возле </a:t>
            </a:r>
            <a:r>
              <a:rPr lang="ru-RU" dirty="0" smtClean="0"/>
              <a:t>носа, рта, уха </a:t>
            </a:r>
            <a:r>
              <a:rPr lang="ru-RU" dirty="0"/>
              <a:t>— это попытка помешать проникновению в организм злых сил и недобрых энергий. </a:t>
            </a:r>
            <a:endParaRPr lang="ru-RU" dirty="0" smtClean="0"/>
          </a:p>
          <a:p>
            <a:r>
              <a:rPr lang="ru-RU" dirty="0" smtClean="0"/>
              <a:t>Проколы </a:t>
            </a:r>
            <a:r>
              <a:rPr lang="ru-RU" dirty="0"/>
              <a:t>разных мест человеческого тела имеют свою историю и смысл.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33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ПИРСИНГ УХА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Мочка </a:t>
            </a:r>
            <a:r>
              <a:rPr lang="ru-RU" dirty="0"/>
              <a:t>уха, вероятно, была самым первым местом пирсинга тела человека из-за лёгкости и безопасности прокола. Наряду с этим у многих народов пирсинг ушей связывается с половой зрелостью. А вот моряки делали пирсинг ушей, считая, что это улучшает остроту зрения, а в случае гибели моряка, если его тело выбросит на берег, стоимости драгоценного украшения хватит на организацию похорон.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04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c.pics.livejournal.com/iz_za_pechki/47667011/68806/68806_original.jpg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260350"/>
            <a:ext cx="4824412" cy="561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upload.wikimedia.org/wikipedia/commons/thumb/f/f7/Thai_Earplug_5.jpg/220px-Thai_Earplug_5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3960440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598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ПИРСИНГ ГУБ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Прокол </a:t>
            </a:r>
            <a:r>
              <a:rPr lang="ru-RU" dirty="0"/>
              <a:t>губы широко применялся в древнем мире. До сих пор два племени из Эфиопии — </a:t>
            </a:r>
            <a:r>
              <a:rPr lang="ru-RU" b="1" dirty="0" err="1"/>
              <a:t>мали</a:t>
            </a:r>
            <a:r>
              <a:rPr lang="ru-RU" b="1" dirty="0"/>
              <a:t> и </a:t>
            </a:r>
            <a:r>
              <a:rPr lang="ru-RU" b="1" dirty="0" err="1"/>
              <a:t>нуба</a:t>
            </a:r>
            <a:r>
              <a:rPr lang="ru-RU" b="1" dirty="0"/>
              <a:t> </a:t>
            </a:r>
            <a:r>
              <a:rPr lang="ru-RU" dirty="0"/>
              <a:t>— делают пирсинг губы с вставкой кольца в обрядовых целях. В некоторых других африканских племенах прокол нижней губы длинным металлическим стержнем с загнутым концом указывает на замужество женщин.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90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upload.wikimedia.org/wikipedia/commons/thumb/7/76/Murzi2.jpg/220px-Murzi2.jpg">
            <a:hlinkClick r:id="rId2"/>
          </p:cNvPr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6408737" cy="5111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664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ПИРСИНГ НОСА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Впервые </a:t>
            </a:r>
            <a:r>
              <a:rPr lang="ru-RU" dirty="0"/>
              <a:t>пирсинг носа был зафиксирован на Ближнем Востоке 4 тысячи лет </a:t>
            </a:r>
            <a:r>
              <a:rPr lang="ru-RU" dirty="0" smtClean="0"/>
              <a:t>назад </a:t>
            </a:r>
            <a:r>
              <a:rPr lang="ru-RU" dirty="0"/>
              <a:t>у кочевых племён Африки </a:t>
            </a:r>
            <a:r>
              <a:rPr lang="ru-RU" dirty="0" smtClean="0"/>
              <a:t> </a:t>
            </a:r>
            <a:r>
              <a:rPr lang="ru-RU" dirty="0"/>
              <a:t>и бедуинов Ближнего Востока, где размер кольца обозначал степень богатства семейства. </a:t>
            </a:r>
            <a:br>
              <a:rPr lang="ru-RU" dirty="0"/>
            </a:br>
            <a:r>
              <a:rPr lang="ru-RU" dirty="0"/>
              <a:t>Украшения для пирсинга носа были завезены в Индию в конце XVI века с Ближнего Востока. Индийцы считали, что пирсинг левой ноздри предполагает снижение боли и облегчение родов у женщин. На Западе пирсинг носа появился в 1960-х годах в среде хиппи, которые путешествовали в Индию. Позже это было перенято движением панков в конце 1970-х годов как символ восстания против консервативных ценностей и людей.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02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m.interfax.by/files/gallery/2009-09/20090911-162825-220.jpg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76250"/>
            <a:ext cx="4392612" cy="446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upload.wikimedia.org/wikipedia/commons/thumb/b/ba/Kutia_kondh_woman_3.jpg/220px-Kutia_kondh_woman_3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3672408" cy="3126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61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ПИРСИНГ ЯЗЫКА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Пирсинг </a:t>
            </a:r>
            <a:r>
              <a:rPr lang="ru-RU" dirty="0"/>
              <a:t>языка существовал как ритуал у древних ацтеков Центральной Америки и некоторых племён Северо-Запада. Шаманы прокалывали язык во время ритуалов для достижения определённого изменения сознания и связи с богами, а кровь использовалась для успокоения богов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04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215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ПИРСИНГ</vt:lpstr>
      <vt:lpstr>Презентация PowerPoint</vt:lpstr>
      <vt:lpstr>ПИРСИНГ УХА</vt:lpstr>
      <vt:lpstr>Презентация PowerPoint</vt:lpstr>
      <vt:lpstr>ПИРСИНГ ГУБ</vt:lpstr>
      <vt:lpstr>Презентация PowerPoint</vt:lpstr>
      <vt:lpstr>ПИРСИНГ НОСА</vt:lpstr>
      <vt:lpstr>Презентация PowerPoint</vt:lpstr>
      <vt:lpstr>ПИРСИНГ ЯЗЫКА</vt:lpstr>
      <vt:lpstr>Женщина индианка с ритуальным пирсингом  языка</vt:lpstr>
      <vt:lpstr>ПИРСИНГ ПУПКА</vt:lpstr>
      <vt:lpstr>Презентация PowerPoint</vt:lpstr>
      <vt:lpstr>ПИРСИНГ В  НАШЕ ВРЕМЯ</vt:lpstr>
      <vt:lpstr>Презентация PowerPoint</vt:lpstr>
      <vt:lpstr>Илэйн Дэвидсон - женщина с 6005 проколами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ПИРСИНГ</dc:title>
  <dc:creator>Елена</dc:creator>
  <cp:lastModifiedBy>Елена</cp:lastModifiedBy>
  <cp:revision>6</cp:revision>
  <dcterms:created xsi:type="dcterms:W3CDTF">2014-03-04T13:57:47Z</dcterms:created>
  <dcterms:modified xsi:type="dcterms:W3CDTF">2014-04-14T14:23:54Z</dcterms:modified>
</cp:coreProperties>
</file>