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38" autoAdjust="0"/>
  </p:normalViewPr>
  <p:slideViewPr>
    <p:cSldViewPr snapToGrid="0">
      <p:cViewPr varScale="1">
        <p:scale>
          <a:sx n="80" d="100"/>
          <a:sy n="80" d="100"/>
        </p:scale>
        <p:origin x="9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42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5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990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456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40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00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50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484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7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24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1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41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65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05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28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7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33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CA4C7A8-2131-4F1E-9A93-08F88747DC1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A99D915-7233-411D-A806-2E7E609AE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16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  <p:sldLayoutId id="2147484044" r:id="rId14"/>
    <p:sldLayoutId id="2147484045" r:id="rId15"/>
    <p:sldLayoutId id="2147484046" r:id="rId16"/>
    <p:sldLayoutId id="214748404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506" y="132203"/>
            <a:ext cx="11340126" cy="640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25" y="0"/>
            <a:ext cx="115126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89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Tw Cen MT</vt:lpstr>
      <vt:lpstr>Капля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Окунев</dc:creator>
  <cp:lastModifiedBy>владимир Окунев</cp:lastModifiedBy>
  <cp:revision>14</cp:revision>
  <dcterms:created xsi:type="dcterms:W3CDTF">2014-03-29T21:21:34Z</dcterms:created>
  <dcterms:modified xsi:type="dcterms:W3CDTF">2014-04-05T21:11:54Z</dcterms:modified>
</cp:coreProperties>
</file>