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0" r:id="rId1"/>
  </p:sldMasterIdLst>
  <p:sldIdLst>
    <p:sldId id="256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38" autoAdjust="0"/>
  </p:normalViewPr>
  <p:slideViewPr>
    <p:cSldViewPr snapToGrid="0">
      <p:cViewPr varScale="1">
        <p:scale>
          <a:sx n="80" d="100"/>
          <a:sy n="80" d="100"/>
        </p:scale>
        <p:origin x="9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C7A8-2131-4F1E-9A93-08F88747DC1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D915-7233-411D-A806-2E7E609AE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427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C7A8-2131-4F1E-9A93-08F88747DC1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D915-7233-411D-A806-2E7E609AE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55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C7A8-2131-4F1E-9A93-08F88747DC1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D915-7233-411D-A806-2E7E609AE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990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C7A8-2131-4F1E-9A93-08F88747DC1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D915-7233-411D-A806-2E7E609AE7D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456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C7A8-2131-4F1E-9A93-08F88747DC1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D915-7233-411D-A806-2E7E609AE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403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C7A8-2131-4F1E-9A93-08F88747DC1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D915-7233-411D-A806-2E7E609AE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00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C7A8-2131-4F1E-9A93-08F88747DC1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D915-7233-411D-A806-2E7E609AE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050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C7A8-2131-4F1E-9A93-08F88747DC1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D915-7233-411D-A806-2E7E609AE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484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C7A8-2131-4F1E-9A93-08F88747DC1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D915-7233-411D-A806-2E7E609AE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7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C7A8-2131-4F1E-9A93-08F88747DC1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D915-7233-411D-A806-2E7E609AE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24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C7A8-2131-4F1E-9A93-08F88747DC1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D915-7233-411D-A806-2E7E609AE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719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C7A8-2131-4F1E-9A93-08F88747DC1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D915-7233-411D-A806-2E7E609AE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41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C7A8-2131-4F1E-9A93-08F88747DC1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D915-7233-411D-A806-2E7E609AE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65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C7A8-2131-4F1E-9A93-08F88747DC1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D915-7233-411D-A806-2E7E609AE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05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C7A8-2131-4F1E-9A93-08F88747DC1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D915-7233-411D-A806-2E7E609AE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28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C7A8-2131-4F1E-9A93-08F88747DC1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D915-7233-411D-A806-2E7E609AE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72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C7A8-2131-4F1E-9A93-08F88747DC1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D915-7233-411D-A806-2E7E609AE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33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CA4C7A8-2131-4F1E-9A93-08F88747DC1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A99D915-7233-411D-A806-2E7E609AE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16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  <p:sldLayoutId id="2147484043" r:id="rId13"/>
    <p:sldLayoutId id="2147484044" r:id="rId14"/>
    <p:sldLayoutId id="2147484045" r:id="rId15"/>
    <p:sldLayoutId id="2147484046" r:id="rId16"/>
    <p:sldLayoutId id="214748404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9711572" cy="1320800"/>
          </a:xfrm>
        </p:spPr>
        <p:txBody>
          <a:bodyPr>
            <a:normAutofit/>
          </a:bodyPr>
          <a:lstStyle/>
          <a:p>
            <a:endParaRPr lang="ru-RU" sz="5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48" y="204537"/>
            <a:ext cx="11394634" cy="6408000"/>
          </a:xfrm>
        </p:spPr>
      </p:pic>
    </p:spTree>
    <p:extLst>
      <p:ext uri="{BB962C8B-B14F-4D97-AF65-F5344CB8AC3E}">
        <p14:creationId xmlns:p14="http://schemas.microsoft.com/office/powerpoint/2010/main" val="389642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18857" y="409093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-  это состояние полного физического, психического и социального благополучия.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857" y="0"/>
            <a:ext cx="5100861" cy="3881437"/>
          </a:xfrm>
        </p:spPr>
      </p:pic>
    </p:spTree>
    <p:extLst>
      <p:ext uri="{BB962C8B-B14F-4D97-AF65-F5344CB8AC3E}">
        <p14:creationId xmlns:p14="http://schemas.microsoft.com/office/powerpoint/2010/main" val="184947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000" y="2366963"/>
            <a:ext cx="4894000" cy="3424237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477104"/>
            <a:ext cx="9736156" cy="592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7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ПИТАНИЕ</a:t>
            </a:r>
            <a:endParaRPr lang="ru-RU" sz="6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413" y="1497326"/>
            <a:ext cx="6592219" cy="4169548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Правильное питание-залог здоровья!</a:t>
            </a:r>
            <a:endParaRPr lang="ru-RU" sz="2400" dirty="0"/>
          </a:p>
          <a:p>
            <a:r>
              <a:rPr lang="ru-RU" sz="2400" dirty="0" smtClean="0"/>
              <a:t>Составь свое меню правильного 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183078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89</TotalTime>
  <Words>22</Words>
  <Application>Microsoft Office PowerPoint</Application>
  <PresentationFormat>Широкоэкранный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Tw Cen MT</vt:lpstr>
      <vt:lpstr>Капля</vt:lpstr>
      <vt:lpstr>Презентация PowerPoint</vt:lpstr>
      <vt:lpstr>-  это состояние полного физического, психического и социального благополучия. </vt:lpstr>
      <vt:lpstr>Презентация PowerPoint</vt:lpstr>
      <vt:lpstr>ПИТАНИЕ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Окунев</dc:creator>
  <cp:lastModifiedBy>владимир Окунев</cp:lastModifiedBy>
  <cp:revision>14</cp:revision>
  <dcterms:created xsi:type="dcterms:W3CDTF">2014-03-29T21:21:34Z</dcterms:created>
  <dcterms:modified xsi:type="dcterms:W3CDTF">2014-04-05T21:10:48Z</dcterms:modified>
</cp:coreProperties>
</file>