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256" r:id="rId2"/>
    <p:sldId id="300" r:id="rId3"/>
    <p:sldId id="266" r:id="rId4"/>
    <p:sldId id="259" r:id="rId5"/>
    <p:sldId id="260" r:id="rId6"/>
    <p:sldId id="276" r:id="rId7"/>
    <p:sldId id="275" r:id="rId8"/>
    <p:sldId id="265" r:id="rId9"/>
    <p:sldId id="277" r:id="rId10"/>
    <p:sldId id="279" r:id="rId11"/>
    <p:sldId id="278" r:id="rId12"/>
    <p:sldId id="261" r:id="rId13"/>
    <p:sldId id="26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57" r:id="rId22"/>
    <p:sldId id="258" r:id="rId23"/>
    <p:sldId id="280" r:id="rId24"/>
    <p:sldId id="281" r:id="rId25"/>
    <p:sldId id="268" r:id="rId26"/>
    <p:sldId id="284" r:id="rId27"/>
    <p:sldId id="285" r:id="rId28"/>
    <p:sldId id="269" r:id="rId29"/>
    <p:sldId id="283" r:id="rId30"/>
    <p:sldId id="282" r:id="rId31"/>
    <p:sldId id="263" r:id="rId32"/>
    <p:sldId id="264" r:id="rId33"/>
    <p:sldId id="286" r:id="rId34"/>
    <p:sldId id="271" r:id="rId35"/>
    <p:sldId id="289" r:id="rId36"/>
    <p:sldId id="292" r:id="rId37"/>
    <p:sldId id="272" r:id="rId38"/>
    <p:sldId id="290" r:id="rId39"/>
    <p:sldId id="291" r:id="rId40"/>
    <p:sldId id="273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2E92A6"/>
    <a:srgbClr val="FDAC87"/>
    <a:srgbClr val="B93B03"/>
    <a:srgbClr val="0307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AA66-0183-4899-A531-1E11C4661D7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95175-A247-4F3D-8B82-2E13BF9D5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5175-A247-4F3D-8B82-2E13BF9D59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B4CCA2-9F2B-4232-9B0F-B86C648A2AF1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0CF536-A9D7-4716-9847-61659C277F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-642966"/>
            <a:ext cx="7406640" cy="371477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Русские писатели- лауреаты Нобелевской премии.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714488"/>
            <a:ext cx="7406640" cy="47149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ru-RU" dirty="0" smtClean="0"/>
              <a:t>                         Презентацию подготовила: </a:t>
            </a:r>
          </a:p>
          <a:p>
            <a:r>
              <a:rPr lang="ru-RU" dirty="0" smtClean="0"/>
              <a:t>                         Чугунова Александра Александровна</a:t>
            </a: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084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3357586" cy="56436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857620" y="0"/>
            <a:ext cx="52863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своей речи при вручении премии представитель Шведской академии Пер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Хальстрем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высоко оценив поэтический дар И. Бунина, особо остановился на </a:t>
            </a:r>
            <a:r>
              <a:rPr lang="ru-RU" sz="3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«его способности необычайно выразительно и точно описывать реальную жизнь»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ответной речи И. Бунин отметил смелость Шведской академии, оказавшей честь русскому писателю-эмигранту.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И. А. Бунин умер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в Париже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от болезни лёгких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8 ноября 1953 года.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Он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похоpонен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на русском кладбище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Сент-Женевьев-де-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Буа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Паpижем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где нашли приют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многие из известных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эмигрантов.</a:t>
            </a:r>
          </a:p>
          <a:p>
            <a:endParaRPr lang="ru-RU" sz="2800" dirty="0"/>
          </a:p>
        </p:txBody>
      </p:sp>
      <p:pic>
        <p:nvPicPr>
          <p:cNvPr id="5" name="Рисунок 4" descr="mogila-paris_h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85926"/>
            <a:ext cx="272574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Борис Леонидович Пастернак</a:t>
            </a:r>
            <a:br>
              <a:rPr lang="ru-RU" dirty="0" smtClean="0"/>
            </a:br>
            <a:r>
              <a:rPr lang="ru-RU" dirty="0" smtClean="0"/>
              <a:t>1890- 1960</a:t>
            </a:r>
            <a:endParaRPr lang="ru-RU" dirty="0"/>
          </a:p>
        </p:txBody>
      </p:sp>
      <p:pic>
        <p:nvPicPr>
          <p:cNvPr id="5" name="Содержимое 4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557337"/>
            <a:ext cx="3817948" cy="501493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l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214554"/>
            <a:ext cx="4929194" cy="35004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 Б. Л. Пастернака: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Русский поэт и прозаик,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Борис Леонидович Пастернак,            родился 10 февраля 1890 года в Москве.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214290"/>
            <a:ext cx="4857784" cy="63579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юности Б. Пастернак увлекался музыкой, философией и религией, но скоро он понял, что истинное его предназначение – это поэзия, и летом 1913 г., после сдачи университетских экзаменов, завершает первую книгу стихов «Близнец в тучах» (1914), а через три года – вторую, «Поверх барьеров». </a:t>
            </a:r>
          </a:p>
        </p:txBody>
      </p:sp>
      <p:pic>
        <p:nvPicPr>
          <p:cNvPr id="4" name="Рисунок 3" descr="show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143248"/>
            <a:ext cx="2643206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699504_25213093_1427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38150"/>
            <a:ext cx="7643866" cy="59817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2571744"/>
            <a:ext cx="7858148" cy="29289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Атмосфера революционных перемен нашла свое отражение в книге стихотворений «Сестра моя жизнь», опубликованной в 1922 г., а также в «Темах и вариациях» (1923), выдвинувших его в первый ряд поэтов России.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0"/>
            <a:ext cx="8143900" cy="3286124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 20-е гг. Б. Пастернак пишет две историко-революционные поэмы «Девятьсот пятый год» (1925...1926) и «Лейтенант Шмидт» (1926...1927), одобрительно встреченные критикой, и в 1934 г. на Первом съезде писателей, о нем говорят как о ведущем советском современном поэте. Однако похвалы в его адрес вскоре сменяются резкой критикой из-за нежелания поэта ограничиваться в своем творчестве пролетарской тематикой.</a:t>
            </a:r>
            <a:endParaRPr lang="ru-RU" sz="2500" dirty="0"/>
          </a:p>
        </p:txBody>
      </p:sp>
      <p:pic>
        <p:nvPicPr>
          <p:cNvPr id="4" name="Рисунок 3" descr="chukovsky_i_paster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429000"/>
            <a:ext cx="507209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214290"/>
            <a:ext cx="6072230" cy="5572164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40-е гг. Б. Пастернак начинает работу над главным романом: «Доктор Живаго». Роман, поначалу одобренный для печати, позже сочли непригодным «из-за негативного отношения автора к революции и отсутствия веры в социальные преобразования».</a:t>
            </a:r>
          </a:p>
          <a:p>
            <a:endParaRPr lang="ru-RU" dirty="0"/>
          </a:p>
        </p:txBody>
      </p:sp>
      <p:pic>
        <p:nvPicPr>
          <p:cNvPr id="4" name="Рисунок 3" descr="1000221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214686"/>
            <a:ext cx="1905000" cy="30384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p288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00042"/>
            <a:ext cx="1634876" cy="24288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1958 г. Шведская академия присудила Б. Пастернаку Нобелевскую премию по литературе </a:t>
            </a:r>
            <a:r>
              <a:rPr lang="ru-RU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«за значительные достижения в современной лирической поэзии, а также за продолжение традиций великого русского эпического  романа»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86446" y="357166"/>
            <a:ext cx="3143272" cy="65008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Пастернака исключили из Союза писателей и вынудили отказаться от премии. </a:t>
            </a:r>
          </a:p>
        </p:txBody>
      </p:sp>
      <p:pic>
        <p:nvPicPr>
          <p:cNvPr id="4" name="Рисунок 3" descr="000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3000"/>
            <a:ext cx="4619625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78648564_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7715304" cy="650085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644650" y="1000108"/>
            <a:ext cx="7213630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i="1" dirty="0" smtClean="0">
                <a:solidFill>
                  <a:srgbClr val="00FFFF"/>
                </a:solidFill>
              </a:rPr>
              <a:t>«Вспомните, что писатели, которых мы называем вечными или просто хорошими, имеют один общий и весьма важный признак: они куда-то идут и вас зовут туда же, и вы чувствуете не умом, а всем своим существом, что у них есть…цель».</a:t>
            </a:r>
          </a:p>
          <a:p>
            <a:pPr>
              <a:buNone/>
            </a:pPr>
            <a:r>
              <a:rPr lang="ru-RU" sz="3600" dirty="0" smtClean="0">
                <a:solidFill>
                  <a:srgbClr val="00FFFF"/>
                </a:solidFill>
              </a:rPr>
              <a:t>                                      А. П. Чехов</a:t>
            </a:r>
            <a:endParaRPr lang="ru-RU" sz="36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0"/>
            <a:ext cx="7499350" cy="37861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Последние годы жизни писатель безвыездно жил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Переделкино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писал, принимал посетителей, беседовал с друзьями, ухаживал за садом.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Умер Б. Пастернак 30 мая  1960 г. от рака легких.</a:t>
            </a:r>
          </a:p>
          <a:p>
            <a:endParaRPr lang="ru-RU" dirty="0"/>
          </a:p>
        </p:txBody>
      </p:sp>
      <p:pic>
        <p:nvPicPr>
          <p:cNvPr id="5" name="Рисунок 4" descr="kartinka_muze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857628"/>
            <a:ext cx="3071834" cy="3000372"/>
          </a:xfrm>
          <a:prstGeom prst="rect">
            <a:avLst/>
          </a:prstGeom>
        </p:spPr>
      </p:pic>
      <p:pic>
        <p:nvPicPr>
          <p:cNvPr id="7" name="Рисунок 6" descr="NV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857628"/>
            <a:ext cx="478632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Михаил Александрович Шолохов</a:t>
            </a:r>
            <a:br>
              <a:rPr lang="ru-RU" dirty="0" smtClean="0"/>
            </a:br>
            <a:r>
              <a:rPr lang="ru-RU" dirty="0" smtClean="0"/>
              <a:t>1905- 1984</a:t>
            </a:r>
            <a:endParaRPr lang="ru-RU" dirty="0"/>
          </a:p>
        </p:txBody>
      </p:sp>
      <p:pic>
        <p:nvPicPr>
          <p:cNvPr id="5" name="Содержимое 4" descr="image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500174"/>
            <a:ext cx="3970349" cy="514353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 М. А. Шолохова: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3714776" cy="5157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Русский писатель Михаил Александрович Шолохов </a:t>
            </a:r>
          </a:p>
          <a:p>
            <a:pPr>
              <a:buNone/>
            </a:pP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одился 24 мая 1905 года на хуторе Кружилин </a:t>
            </a:r>
          </a:p>
          <a:p>
            <a:pPr>
              <a:buNone/>
            </a:pP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казачьей станицы Вёшенская в Ростовской области.</a:t>
            </a:r>
          </a:p>
        </p:txBody>
      </p:sp>
      <p:pic>
        <p:nvPicPr>
          <p:cNvPr id="4" name="Рисунок 3" descr="img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214422"/>
            <a:ext cx="3905224" cy="39290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d_army160418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Учебу М. Шолохова прервала революция 1917 г. Окончив четыре класса гимназии, он в 1918 г. вступил в Красную Армию.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С первых дней революции М.Шолохов поддерживал большевиков, выступал за Советскую власть.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0"/>
            <a:ext cx="8143900" cy="35718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 1932 г. он вступил в коммунистическую партию, в 1937 г. был избран в Верховный Совет СССР, а двумя годами позже – стал действительным членом Академии наук СССР.</a:t>
            </a:r>
            <a:endParaRPr lang="ru-RU" dirty="0"/>
          </a:p>
        </p:txBody>
      </p:sp>
      <p:pic>
        <p:nvPicPr>
          <p:cNvPr id="4" name="Рисунок 3" descr="vspomni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286124"/>
            <a:ext cx="47625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3850772" cy="5962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 1925 г. в Москве вышел сборник рассказов писателя о гражданской войне под заглавием «Донские рассказы».</a:t>
            </a:r>
          </a:p>
        </p:txBody>
      </p:sp>
      <p:pic>
        <p:nvPicPr>
          <p:cNvPr id="4" name="Рисунок 3" descr="p183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14290"/>
            <a:ext cx="2876550" cy="4638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1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2357454" cy="228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71802" y="0"/>
            <a:ext cx="6072198" cy="6248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1926 по 1940 г. М. Шолохов работает над романом «Тихий Дон», который принес писателю мировую известность.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 30-е гг. М. Шолохов прерывает работу над «Тихим Доном» и пишет роман «Поднятая целина» (о сопротивлении русского крестьянства принудительной коллективизации,           проводившейся в соответствии с первым пятилетним планом (1928...1933г.г.)).</a:t>
            </a:r>
          </a:p>
          <a:p>
            <a:endParaRPr lang="ru-RU" dirty="0"/>
          </a:p>
        </p:txBody>
      </p:sp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714884"/>
            <a:ext cx="1500198" cy="2143116"/>
          </a:xfrm>
          <a:prstGeom prst="rect">
            <a:avLst/>
          </a:prstGeom>
        </p:spPr>
      </p:pic>
      <p:pic>
        <p:nvPicPr>
          <p:cNvPr id="5" name="Рисунок 4" descr="978569923999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"/>
            <a:ext cx="1785950" cy="25717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0"/>
            <a:ext cx="5000660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Во время второй мировой войны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М. Шолохов – военный корреспондент «Правды», автор статей и репортажей о героизме советского народа; после Сталинградской битвы писатель начинает работу над третьим романом – трилогией «Они сражались за Родину». </a:t>
            </a:r>
            <a:endParaRPr lang="ru-RU" dirty="0"/>
          </a:p>
        </p:txBody>
      </p:sp>
      <p:pic>
        <p:nvPicPr>
          <p:cNvPr id="4" name="Рисунок 3" descr="n20050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5728"/>
            <a:ext cx="3143240" cy="47149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 1965 г. М. Шолохов получил Нобелевскую премию по литературе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«за художественную силу и цельность эпоса о донском казачестве в переломное для России время».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ndex_pi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57166"/>
            <a:ext cx="3143272" cy="51435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3643314"/>
            <a:ext cx="8072462" cy="3214686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В своей речи во время церемонии награждения М. Шолохов сказал, что его целью было </a:t>
            </a: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«превознести нацию тружеников, строителей и героев»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 descr="IMG_8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52"/>
            <a:ext cx="771530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_1228936927956105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14290"/>
            <a:ext cx="7286676" cy="66437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За всю историю существования Нобелевской премии высокого звания лауреата удостоились пятеро русских писателей:</a:t>
            </a:r>
          </a:p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И. А. Бунин, Б. Л. Пастернак, М. А. Шолохов, И. </a:t>
            </a:r>
            <a:r>
              <a:rPr lang="ru-RU" sz="4000" smtClean="0">
                <a:latin typeface="Arial" pitchFamily="34" charset="0"/>
                <a:cs typeface="Arial" pitchFamily="34" charset="0"/>
              </a:rPr>
              <a:t>А. Бродский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А. И. Солженицын.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М. А. Шолохов умер в станице Вёшенская в 1984 г. в возрасте 78 лет.</a:t>
            </a:r>
            <a:endParaRPr lang="ru-RU" dirty="0"/>
          </a:p>
        </p:txBody>
      </p:sp>
      <p:pic>
        <p:nvPicPr>
          <p:cNvPr id="4" name="Picture 2" descr="E:\мои документы\angella\шолоховм\sholoh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5643563" cy="30003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Александр Исаевич Солженицын</a:t>
            </a:r>
            <a:br>
              <a:rPr lang="ru-RU" dirty="0" smtClean="0"/>
            </a:br>
            <a:r>
              <a:rPr lang="ru-RU" dirty="0" smtClean="0"/>
              <a:t>1918- 2008</a:t>
            </a:r>
            <a:endParaRPr lang="ru-RU" dirty="0"/>
          </a:p>
        </p:txBody>
      </p:sp>
      <p:pic>
        <p:nvPicPr>
          <p:cNvPr id="5" name="Содержимое 4" descr="791175f8ac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447800"/>
            <a:ext cx="4071966" cy="505303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Биография А. И. Солженицына: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5214974" cy="51244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А. Солженицын родился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11 декабря 1918 года в Кисловодске. В 1924 году семья переезжает в Ростов-на-Дону; там в 1938 году Солженицын поступает на физико-математический факультет университета (окончил в 1941 году). Тяга к литературе обусловили поступление А.Солженицына на заочное отделение Московского института философии, литературы, истории.</a:t>
            </a:r>
          </a:p>
          <a:p>
            <a:endParaRPr lang="ru-RU" dirty="0"/>
          </a:p>
        </p:txBody>
      </p:sp>
      <p:pic>
        <p:nvPicPr>
          <p:cNvPr id="4" name="Рисунок 3" descr="16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071678"/>
            <a:ext cx="2743200" cy="4471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5214974" cy="785818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effectLst/>
                <a:latin typeface="Times New Roman" pitchFamily="18" charset="0"/>
              </a:rPr>
              <a:t>Ст. лейтенант Солженицын. </a:t>
            </a:r>
            <a:br>
              <a:rPr lang="ru-RU" sz="1600" i="1" dirty="0" smtClean="0">
                <a:effectLst/>
                <a:latin typeface="Times New Roman" pitchFamily="18" charset="0"/>
              </a:rPr>
            </a:br>
            <a:r>
              <a:rPr lang="ru-RU" sz="1600" i="1" dirty="0" smtClean="0">
                <a:effectLst/>
                <a:latin typeface="Times New Roman" pitchFamily="18" charset="0"/>
              </a:rPr>
              <a:t>Брянский фронт. 1943 г.</a:t>
            </a:r>
            <a:endParaRPr lang="ru-RU" sz="16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42852"/>
            <a:ext cx="4572032" cy="67151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В 1941 году, когда началась война с фашистской Германией, из-за ограничений по здоровью А. Солженицын  попал в обоз и лишь потом, после ускоренного курса артиллерийского училища, с весны 1943 году по февраль 1945 года командовал артиллерийской батареей, пройдя путь от Орла до Восточной Пруссии. Был награжден орденами Отечественной войны (1943 год), Красной Звезды (1944 год) и произведен в капитаны.</a:t>
            </a:r>
            <a:endParaRPr lang="ru-RU" dirty="0"/>
          </a:p>
        </p:txBody>
      </p:sp>
      <p:pic>
        <p:nvPicPr>
          <p:cNvPr id="5" name="Picture 4" descr="solzh1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071546"/>
            <a:ext cx="3214710" cy="492922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5072098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  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9 февраля 1945 года Солженицын был арестован за резкие антисталинские высказывания в письмах к другу детства Н. Виткевичу; содержался в Лубянской и Бутырской тюрьмах (Москва); 27 июля осужден на 8 лет исправительно-трудовых лагерей . В июне 1947 года переведен в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Марфинскую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специализированную тюрьму, позднее описанную в романе "В круге первом».	</a:t>
            </a:r>
          </a:p>
          <a:p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001066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85728"/>
            <a:ext cx="2601294" cy="34619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00364" y="0"/>
            <a:ext cx="5929354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С 1950 года А.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Ссолженицын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находится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экибастузском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лагере (опыт "общих работ" воссоздан в рассказе "Один день Ивана Денисовича"); здесь он заболевает раком (опухоль удалена в феврале 1952 года).  Дважды лечится в Ташкенте от рака; в день выписки из больницы была задумана повесть о страшном недуге - будущий "Раковый корпус". 	</a:t>
            </a:r>
            <a:endParaRPr lang="ru-RU" dirty="0"/>
          </a:p>
        </p:txBody>
      </p:sp>
      <p:pic>
        <p:nvPicPr>
          <p:cNvPr id="5" name="Рисунок 4" descr="p1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000372"/>
            <a:ext cx="1857388" cy="3619534"/>
          </a:xfrm>
          <a:prstGeom prst="rect">
            <a:avLst/>
          </a:prstGeom>
        </p:spPr>
      </p:pic>
      <p:pic>
        <p:nvPicPr>
          <p:cNvPr id="6" name="Рисунок 5" descr="p828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42852"/>
            <a:ext cx="1857388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3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071810"/>
            <a:ext cx="4429156" cy="3446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571612"/>
            <a:ext cx="7499350" cy="4857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феврале 1956 года Солженицын реабилитирован решением Верховного Суда СССР.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С 1957г.  Солженицын в Рязани, преподает в школе.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719274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В 1970 году А.Солженицын был удостоен Нобелевской премии по литературе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«за нравственную силу, почерпнутую в традиции великой русской литературы»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53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143248"/>
            <a:ext cx="2357454" cy="33575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9195006_solzenitsin_arxipelag_gu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714752"/>
            <a:ext cx="2214578" cy="2714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0496" y="214290"/>
            <a:ext cx="51435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Присуждение Нобелевской премии по литературе (1970) и издание первой редакции "Августа Четырнадцатого" (1971) возбуждает новую волну преследований и клеветы. В сентябре 1973 КГБ захватывает тайник с рукописью "Архипелага...", после чего Солженицын дает сигнал о его публикации в "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ИМКА-Пресс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" (Париж); первый том выходит в свет в конце декабря. 12-13 февраля 1974 Солженицын арестован, лишен гражданства и выслан в ФРГ, позже переезжает в США.</a:t>
            </a:r>
            <a:endParaRPr lang="ru-RU" sz="2400" dirty="0"/>
          </a:p>
        </p:txBody>
      </p:sp>
      <p:pic>
        <p:nvPicPr>
          <p:cNvPr id="6" name="Рисунок 5" descr="142soljenic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0"/>
            <a:ext cx="2571768" cy="346235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045020_m_2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000504"/>
            <a:ext cx="3357554" cy="27264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142852"/>
            <a:ext cx="50720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27 мая 1994 года возвратился в Россию; награжден высшей наградой Российской академии наук Золотой медалью им. Ломоносова (1998 год); лауреат Большой премии (Гран-при) французской Академии нравственных и политических наук за выдающуюся роль в литературе XX века и в мировом процессе (2000 год).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А. Солженицын умер 3 августа 2008 года.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Алексеевич Бунин</a:t>
            </a:r>
            <a:br>
              <a:rPr lang="ru-RU" dirty="0" smtClean="0"/>
            </a:br>
            <a:r>
              <a:rPr lang="ru-RU" dirty="0" smtClean="0"/>
              <a:t>1870- 1953</a:t>
            </a:r>
            <a:endParaRPr lang="ru-RU" dirty="0"/>
          </a:p>
        </p:txBody>
      </p:sp>
      <p:pic>
        <p:nvPicPr>
          <p:cNvPr id="5" name="Содержимое 4" descr="bun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1009" y="1447800"/>
            <a:ext cx="3107531" cy="48006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fee_f43b27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28604"/>
            <a:ext cx="6678346" cy="58579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1447800"/>
            <a:ext cx="728667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«Литература – это совесть общества, его душа…»</a:t>
            </a:r>
          </a:p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</a:p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Д. С. Лихачев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Краткая биография И. А. Бунина: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Иван Алексеевич Бунин, русский писатель и поэт, родился 22 октября 1870 года в имении своих родителей под Воронежем, в центральной части России.</a:t>
            </a:r>
          </a:p>
          <a:p>
            <a:endParaRPr lang="ru-RU" sz="2000" dirty="0"/>
          </a:p>
        </p:txBody>
      </p:sp>
      <p:pic>
        <p:nvPicPr>
          <p:cNvPr id="8" name="Содержимое 7" descr="dom-voronez_w25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488" y="3286124"/>
            <a:ext cx="4071966" cy="32146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071538" y="357166"/>
            <a:ext cx="3286148" cy="50006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Памятник И. Бунину в </a:t>
            </a:r>
            <a:r>
              <a:rPr lang="ru-RU" sz="1600" dirty="0" err="1" smtClean="0"/>
              <a:t>Елецке</a:t>
            </a:r>
            <a:endParaRPr lang="ru-RU" sz="1600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4294967295"/>
          </p:nvPr>
        </p:nvSpPr>
        <p:spPr>
          <a:xfrm>
            <a:off x="4500563" y="357166"/>
            <a:ext cx="4643438" cy="63579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 11 лет И. А. Бунин воспитывается дома, а в 1881 г. поступает в Елецкую уездную гимназию, но через четыре года из-за финансовых затруднений семьи возвращается домой, где продолжает образование под руководством старшего брата Юлия. В 17-летнем возрасте он начал писать стихи. Его первый сборник рассказов «На краю света» вышел в 1897 году.</a:t>
            </a:r>
          </a:p>
          <a:p>
            <a:endParaRPr lang="ru-RU" dirty="0"/>
          </a:p>
        </p:txBody>
      </p:sp>
      <p:pic>
        <p:nvPicPr>
          <p:cNvPr id="8" name="Рисунок 7" descr="p00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85794"/>
            <a:ext cx="3357586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ариж 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0"/>
            <a:ext cx="51435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3063" y="1643063"/>
            <a:ext cx="7500937" cy="4800600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Хотя Октябрьская революция</a:t>
            </a:r>
          </a:p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1917 г. не явилась для И. А. Бунина неожиданностью, он опасался, что победа большевиков приведет Россию к катастрофе. Уехав из Москвы </a:t>
            </a:r>
          </a:p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в 1918 г., он на два года поселяется в Одессе, где в это время стояла белая армия, а затем, после долгих скитаний, в 1920 г. приезжает во Францию.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428604"/>
            <a:ext cx="4933192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Очень высокую оценку критики получила автобиографическая повесть И. Бунина «Жизнь Арсеньева» (1933), где представлена целая галерея дореволюционных типажей – реальных и вымышленных.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1597-313781-19-obl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2728909" cy="42148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429256" y="0"/>
            <a:ext cx="3714744" cy="6858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И. Бунину была присуждена Нобелевская премия 1933 г. по литературе: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«за строгое мастерство, с которым он развивает традиции русской классической прозы»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800" dirty="0"/>
          </a:p>
        </p:txBody>
      </p:sp>
      <p:pic>
        <p:nvPicPr>
          <p:cNvPr id="4" name="Рисунок 3" descr="p000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45005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665</TotalTime>
  <Words>1499</Words>
  <Application>Microsoft Office PowerPoint</Application>
  <PresentationFormat>Экран (4:3)</PresentationFormat>
  <Paragraphs>89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Солнцестояние</vt:lpstr>
      <vt:lpstr>Русские писатели- лауреаты Нобелевской премии.</vt:lpstr>
      <vt:lpstr>Слайд 2</vt:lpstr>
      <vt:lpstr>Слайд 3</vt:lpstr>
      <vt:lpstr>Иван Алексеевич Бунин 1870- 1953</vt:lpstr>
      <vt:lpstr>Краткая биография И. А. Бунина:</vt:lpstr>
      <vt:lpstr>Памятник И. Бунину в Елецке</vt:lpstr>
      <vt:lpstr>Слайд 7</vt:lpstr>
      <vt:lpstr>Слайд 8</vt:lpstr>
      <vt:lpstr>Слайд 9</vt:lpstr>
      <vt:lpstr>Слайд 10</vt:lpstr>
      <vt:lpstr>Слайд 11</vt:lpstr>
      <vt:lpstr>Борис Леонидович Пастернак 1890- 1960</vt:lpstr>
      <vt:lpstr>Биография Б. Л. Пастернака: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Михаил Александрович Шолохов 1905- 1984</vt:lpstr>
      <vt:lpstr>Биография М. А. Шолохова: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Александр Исаевич Солженицын 1918- 2008</vt:lpstr>
      <vt:lpstr>Биография А. И. Солженицына:</vt:lpstr>
      <vt:lpstr>Ст. лейтенант Солженицын.  Брянский фронт. 1943 г.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писатели- лауреаты Нобелевской премии.</dc:title>
  <dc:creator>User</dc:creator>
  <cp:lastModifiedBy>Саша</cp:lastModifiedBy>
  <cp:revision>103</cp:revision>
  <dcterms:created xsi:type="dcterms:W3CDTF">2010-02-13T14:48:34Z</dcterms:created>
  <dcterms:modified xsi:type="dcterms:W3CDTF">2013-11-04T19:36:52Z</dcterms:modified>
</cp:coreProperties>
</file>