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63" r:id="rId6"/>
    <p:sldId id="259" r:id="rId7"/>
    <p:sldId id="261" r:id="rId8"/>
    <p:sldId id="262" r:id="rId9"/>
    <p:sldId id="264" r:id="rId10"/>
    <p:sldId id="265" r:id="rId11"/>
    <p:sldId id="266" r:id="rId12"/>
    <p:sldId id="268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4CFA-04A4-4533-ADD5-0150E8F6806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DC2F-A725-4E94-BDA7-815C440FA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4CFA-04A4-4533-ADD5-0150E8F6806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DC2F-A725-4E94-BDA7-815C440FA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4CFA-04A4-4533-ADD5-0150E8F6806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DC2F-A725-4E94-BDA7-815C440FA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4CFA-04A4-4533-ADD5-0150E8F6806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DC2F-A725-4E94-BDA7-815C440FA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4CFA-04A4-4533-ADD5-0150E8F6806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DC2F-A725-4E94-BDA7-815C440FA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4CFA-04A4-4533-ADD5-0150E8F6806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DC2F-A725-4E94-BDA7-815C440FA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4CFA-04A4-4533-ADD5-0150E8F6806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DC2F-A725-4E94-BDA7-815C440FA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4CFA-04A4-4533-ADD5-0150E8F6806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DC2F-A725-4E94-BDA7-815C440FA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4CFA-04A4-4533-ADD5-0150E8F6806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DC2F-A725-4E94-BDA7-815C440FA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4CFA-04A4-4533-ADD5-0150E8F6806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DC2F-A725-4E94-BDA7-815C440FA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4CFA-04A4-4533-ADD5-0150E8F6806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DC2F-A725-4E94-BDA7-815C440FA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14CFA-04A4-4533-ADD5-0150E8F6806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3DC2F-A725-4E94-BDA7-815C440FA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Администратор\Мои документы\Елена\сайт мой\бунин\drevniy_svitok.jpg"/>
          <p:cNvPicPr>
            <a:picLocks noChangeAspect="1" noChangeArrowheads="1"/>
          </p:cNvPicPr>
          <p:nvPr/>
        </p:nvPicPr>
        <p:blipFill>
          <a:blip r:embed="rId2" cstate="print"/>
          <a:srcRect t="3902" b="66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2" descr="http://tlt.poetree.ru/_ph/2/2/9974755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1916832"/>
            <a:ext cx="2088232" cy="2719052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1979712" y="908720"/>
            <a:ext cx="5465791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И.А.Бунин </a:t>
            </a:r>
          </a:p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воспоминаниях современников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одзаголовок 2"/>
          <p:cNvSpPr>
            <a:spLocks/>
          </p:cNvSpPr>
          <p:nvPr/>
        </p:nvSpPr>
        <p:spPr bwMode="auto">
          <a:xfrm>
            <a:off x="2699792" y="4725144"/>
            <a:ext cx="4643438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Раевская Е.В., </a:t>
            </a:r>
          </a:p>
          <a:p>
            <a:pPr algn="ctr">
              <a:spcBef>
                <a:spcPct val="20000"/>
              </a:spcBef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учитель русского языка и литературы </a:t>
            </a:r>
          </a:p>
          <a:p>
            <a:pPr algn="ctr">
              <a:spcBef>
                <a:spcPct val="20000"/>
              </a:spcBef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МБОУ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Уметская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СОШ </a:t>
            </a:r>
          </a:p>
          <a:p>
            <a:pPr algn="ctr">
              <a:spcBef>
                <a:spcPct val="20000"/>
              </a:spcBef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Тамбовской обл.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Администратор\Мои документы\Елена\сайт мой\бунин\drevniy_svitok.jpg"/>
          <p:cNvPicPr>
            <a:picLocks noChangeAspect="1" noChangeArrowheads="1"/>
          </p:cNvPicPr>
          <p:nvPr/>
        </p:nvPicPr>
        <p:blipFill>
          <a:blip r:embed="rId2" cstate="print"/>
          <a:srcRect t="3902" b="66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699792" y="1052736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Зинаида Николаевна (Гиппиус) и Дмитрий Сергеевич (Мережковский) при первом знакомстве учиняли собеседнику некий экзамен (“</a:t>
            </a:r>
            <a:r>
              <a:rPr lang="ru-RU" sz="14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</a:t>
            </a: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веруеши</a:t>
            </a: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?”), то Бунин делал это совсем по-другому, не “</a:t>
            </a:r>
            <a:r>
              <a:rPr lang="ru-RU" sz="14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</a:t>
            </a: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веруеши</a:t>
            </a: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?”, а какое на тебя произвожу впечатление? А ну ещё? А это как? Он немного тянул слова (по-барски или по-московски? Или как “у нас, в </a:t>
            </a:r>
            <a:r>
              <a:rPr lang="ru-RU" sz="14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Белёвском</a:t>
            </a: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уезде”?) и всё время, когда говорил, взглядывал на меня, стараясь прочитать в моём лице впечатление, которое он на меня производит. &lt;...&gt;</a:t>
            </a:r>
            <a:b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А стихи мои вам, конечно, не нравятся?</a:t>
            </a:r>
            <a:b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Нет... нравятся... но гораздо меньше вашей прозы.</a:t>
            </a:r>
            <a:b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было его больное место, я ещё тогда не знала этого.</a:t>
            </a:r>
            <a:b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Но уже через год он вернулся в наших разговорах к теме стихов и прозы, наболевшему вопросу всей его жизни.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Администратор\Мои документы\Елена\сайт мой\бунин\drevniy_svitok.jpg"/>
          <p:cNvPicPr>
            <a:picLocks noChangeAspect="1" noChangeArrowheads="1"/>
          </p:cNvPicPr>
          <p:nvPr/>
        </p:nvPicPr>
        <p:blipFill>
          <a:blip r:embed="rId2" cstate="print"/>
          <a:srcRect t="3902" b="66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139952" y="1124744"/>
            <a:ext cx="334786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/>
          </a:p>
          <a:p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сказал мне однажды в </a:t>
            </a:r>
            <a:r>
              <a:rPr lang="ru-RU" sz="14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Грассе</a:t>
            </a: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куда я ездила к нему:</a:t>
            </a:r>
            <a:b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Если бы я захотел, я бы мог любой из моих рассказов написать стихами. Вот, например, “Солнечный удар” — захотел бы, сделал бы из него поэму.</a:t>
            </a:r>
            <a:b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 почувствовала неловкость, но сказала, что верю. Я была поражена этими словами: он, видимо, думал, что любой “сюжет” можно одеть в любую “форму”, так сказать, наложить форму на содержание, которое рождалось самостоятельно, как голый младенец, для которого нужно выбрать платье. &lt;...&gt;</a:t>
            </a:r>
            <a:b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любил смех, он любил всякую “освободительную” функцию организма и любил всё то, что вокруг и около этой функции. </a:t>
            </a:r>
            <a:b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http://bunin.niv.ru/images/bunin/bunin_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628800"/>
            <a:ext cx="2131714" cy="3096344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Администратор\Мои документы\Елена\сайт мой\бунин\drevniy_svitok.jpg"/>
          <p:cNvPicPr>
            <a:picLocks noChangeAspect="1" noChangeArrowheads="1"/>
          </p:cNvPicPr>
          <p:nvPr/>
        </p:nvPicPr>
        <p:blipFill>
          <a:blip r:embed="rId2" cstate="print"/>
          <a:srcRect t="3902" b="66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699792" y="3573016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sz="1400" dirty="0" smtClean="0"/>
          </a:p>
          <a:p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Однажды в гастрономическом магазине он при мне выбирал балык. Было чудесно видеть, как загорелись его глаза, и одновременно было чуть стыдно приказчика и публики. Когда он много раз потом говорил мне, что любит жизнь, что любит весну, что не может примириться с мыслью, что будут вёсны, а его не будет, что не всё в жизни он испытал... я всегда вспоминала этот балык».</a:t>
            </a:r>
            <a:b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http://tlt.poetree.ru/_ph/2/2/9974755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908720"/>
            <a:ext cx="2232248" cy="2906573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Администратор\Мои документы\Елена\сайт мой\бунин\drevniy_svitok.jpg"/>
          <p:cNvPicPr>
            <a:picLocks noChangeAspect="1" noChangeArrowheads="1"/>
          </p:cNvPicPr>
          <p:nvPr/>
        </p:nvPicPr>
        <p:blipFill>
          <a:blip r:embed="rId2" cstate="print"/>
          <a:srcRect t="3902" b="66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771800" y="4509120"/>
            <a:ext cx="35737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http://www.roman.by/r-84613.html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71800" y="26369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http://images.yandex.ru/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699792" y="19888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http://www.peoples.ru/art/literature/criticism/berberova/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43808" y="515719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http://900igr.net/kartinki/literatura/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99792" y="299695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http://www.proshkolu.ru/user/socolscola1/file/662805/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771800" y="544522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http://www.liveinternet.ru/users/3244445/post162396100/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771800" y="141277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http://www.russkiymir.ru/russkiymir/ru/magazines/archive/2010/10/article0009.html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771800" y="4869160"/>
            <a:ext cx="31306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http://soft.tr200.biz/?id=26826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771800" y="364502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http://www.antique-salon.ru/forum/index.php?act=Print&amp;client=printer&amp;f=172&amp;t=47439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563888" y="404664"/>
            <a:ext cx="187564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Интернет-ресурсы:</a:t>
            </a:r>
            <a:endParaRPr lang="ru-RU" sz="1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43808" y="83671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http://www.liveinternet.ru/users/5342335/post290259247/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Администратор\Мои документы\Елена\сайт мой\бунин\drevniy_svitok.jpg"/>
          <p:cNvPicPr>
            <a:picLocks noChangeAspect="1" noChangeArrowheads="1"/>
          </p:cNvPicPr>
          <p:nvPr/>
        </p:nvPicPr>
        <p:blipFill>
          <a:blip r:embed="rId2" cstate="print"/>
          <a:srcRect t="3902" b="66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051720" y="3501008"/>
            <a:ext cx="5400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ЗАЙЦЕВ Борис Константинович (1881 - 1972), прозаик.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Родился 29 января (10 февраля н.с.) в Орле в семье горного инженера. Детские годы прошли в селе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</a:rPr>
              <a:t>Усты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 Калужской губернии "в атмосфере приволья и самого доброго к себе отношения со стороны родителей". С этого времени он испытывает "колдовскую власть", каковую всю жизнь радостно испытывает - власть книги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 Свои первые литературные опыты Зайцев отдает на суд патриарха критики и публицистики Н.Михайловского, редактора журнала народничества "Русское богатство" и получает его благосклонное напутствие. </a:t>
            </a:r>
          </a:p>
        </p:txBody>
      </p:sp>
      <p:pic>
        <p:nvPicPr>
          <p:cNvPr id="7170" name="Picture 2" descr="http://hrono.ru/biograf/bio_z/zaycev_b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908720"/>
            <a:ext cx="2016224" cy="2410373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Администратор\Мои документы\Елена\сайт мой\бунин\drevniy_svitok.jpg"/>
          <p:cNvPicPr>
            <a:picLocks noChangeAspect="1" noChangeArrowheads="1"/>
          </p:cNvPicPr>
          <p:nvPr/>
        </p:nvPicPr>
        <p:blipFill>
          <a:blip r:embed="rId2" cstate="print"/>
          <a:srcRect t="3902" b="66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63688" y="3212976"/>
            <a:ext cx="576064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1900 он встречается в Ялте с Чеховым, благоговейное отношение к которому сохраняет на всю жизнь. Чехов отметил талант молодого писателя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В 1902 входит в московский литературный кружок "Среда", объединявший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</a:rPr>
              <a:t>Н.Телешова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, В.Вересаева, И.Бунина, Л.Андреева, М.Горького и др.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Первые успешные публикации открывают Зайцеву дорогу в любые журналы. О нем заговорили, появились первые рецензии и очерки творчества. Главным достоинством его рассказов, повестей, романов, пьес была радость жизни, светлое оптимистическое начало его мировидения.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В 1906 его знакомство с Буниным переходит в близкую дружбу, которая сохранится до последних дней их жизней, хотя временами они ссорились, впрочем, очень быстро мирясь.</a:t>
            </a:r>
          </a:p>
        </p:txBody>
      </p:sp>
      <p:pic>
        <p:nvPicPr>
          <p:cNvPr id="24580" name="Picture 4" descr="http://img.beta.rian.ru/images/28723/60/28723605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908720"/>
            <a:ext cx="2592288" cy="2193475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Администратор\Мои документы\Елена\сайт мой\бунин\drevniy_svitok.jpg"/>
          <p:cNvPicPr>
            <a:picLocks noChangeAspect="1" noChangeArrowheads="1"/>
          </p:cNvPicPr>
          <p:nvPr/>
        </p:nvPicPr>
        <p:blipFill>
          <a:blip r:embed="rId2" cstate="print"/>
          <a:srcRect t="3902" b="66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63688" y="3140968"/>
            <a:ext cx="58326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«Всегда он мне “нравился”. С самых юных лет, когда я был начинающим писателем, а он уже известным, он мне именно нравился “бессмысленно” и бездумно: как нравится лицо, закат, запах леса. Кончая жизнь и о нём думая, нахожу, что относился к нему, собственно, как к явлению природы — стихии. В его облике, фигуре, движениях, манере говорить, неповторимой одарённости всегда было для меня некое обаяние, </a:t>
            </a:r>
            <a:r>
              <a:rPr lang="ru-RU" sz="12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внеразумное</a:t>
            </a:r>
            <a:r>
              <a:rPr lang="ru-RU" sz="12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Первые </a:t>
            </a:r>
            <a:r>
              <a:rPr lang="ru-RU" sz="12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встречи связаны с Москвой — молодой богемой левого литературного направления (сам он к ней не принадлежал, но бывал у нас). А с другой стороны, оба мы были членами вовсе противоположной “Середы”, кружка более взрослых писателей-реалистов.</a:t>
            </a:r>
            <a:r>
              <a:rPr lang="ru-RU" sz="1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12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половине странствия нашей жизни...”, лет в тридцать пять, был он изящен, горд, самоуверен. В большую публику не проходил. Горький, Андреев шумели, он — нет. Но прочная литературная оценка его росла. В 1910 году выбрали его в академию, по разряду “изящной словесности”.</a:t>
            </a:r>
            <a:r>
              <a:rPr lang="ru-RU" sz="1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Picture 4" descr="http://books.iqbuy.ru/img/books/9785/26/80/04/46/9785268004465-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300712">
            <a:off x="7584375" y="4724755"/>
            <a:ext cx="1104304" cy="1706150"/>
          </a:xfrm>
          <a:prstGeom prst="rect">
            <a:avLst/>
          </a:prstGeom>
          <a:noFill/>
        </p:spPr>
      </p:pic>
      <p:pic>
        <p:nvPicPr>
          <p:cNvPr id="6150" name="Picture 6" descr="http://www.antique-salon.ru/forum/uploads/monthly_11_2012/post-19108-1353221319_thum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794924"/>
            <a:ext cx="3744416" cy="2246651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Администратор\Мои документы\Елена\сайт мой\бунин\drevniy_svitok.jpg"/>
          <p:cNvPicPr>
            <a:picLocks noChangeAspect="1" noChangeArrowheads="1"/>
          </p:cNvPicPr>
          <p:nvPr/>
        </p:nvPicPr>
        <p:blipFill>
          <a:blip r:embed="rId2" cstate="print"/>
          <a:srcRect t="3902" b="66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779912" y="980728"/>
            <a:ext cx="367240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   </a:t>
            </a: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</a:rPr>
              <a:t>Война</a:t>
            </a:r>
            <a:r>
              <a:rPr lang="ru-RU" sz="1400" b="1" i="1" dirty="0">
                <a:solidFill>
                  <a:schemeClr val="accent2">
                    <a:lumMod val="50000"/>
                  </a:schemeClr>
                </a:solidFill>
              </a:rPr>
              <a:t>, годы предреволюционные и сама революция сильно нас разбросали. Только тут, в эмиграции, жизнь снова сблизила. Встречались постоянно и в Париже, но особенно остался в душе </a:t>
            </a:r>
            <a:r>
              <a:rPr lang="ru-RU" sz="1400" b="1" i="1" dirty="0" err="1">
                <a:solidFill>
                  <a:schemeClr val="accent2">
                    <a:lumMod val="50000"/>
                  </a:schemeClr>
                </a:solidFill>
              </a:rPr>
              <a:t>Грасс</a:t>
            </a:r>
            <a:r>
              <a:rPr lang="ru-RU" sz="1400" b="1" i="1" dirty="0">
                <a:solidFill>
                  <a:schemeClr val="accent2">
                    <a:lumMod val="50000"/>
                  </a:schemeClr>
                </a:solidFill>
              </a:rPr>
              <a:t>, милая вилла “Бельведер”, скромная, с поразительным видом на Канн, море, гора </a:t>
            </a:r>
            <a:r>
              <a:rPr lang="ru-RU" sz="1400" b="1" i="1" dirty="0" err="1">
                <a:solidFill>
                  <a:schemeClr val="accent2">
                    <a:lumMod val="50000"/>
                  </a:schemeClr>
                </a:solidFill>
              </a:rPr>
              <a:t>Эстерель</a:t>
            </a:r>
            <a:r>
              <a:rPr lang="ru-RU" sz="1400" b="1" i="1" dirty="0">
                <a:solidFill>
                  <a:schemeClr val="accent2">
                    <a:lumMod val="50000"/>
                  </a:schemeClr>
                </a:solidFill>
              </a:rPr>
              <a:t> направо. Юг, солнце, свет, необъятная ширь, запах лаванды, тмина — порождение Прованса — и вообще дух поэзии, окружавший жизнь Ивана, Веры, молодых писателей-друзей, с ними живших (Л. </a:t>
            </a:r>
            <a:r>
              <a:rPr lang="ru-RU" sz="1400" b="1" i="1" dirty="0" err="1">
                <a:solidFill>
                  <a:schemeClr val="accent2">
                    <a:lumMod val="50000"/>
                  </a:schemeClr>
                </a:solidFill>
              </a:rPr>
              <a:t>Зуров</a:t>
            </a:r>
            <a:r>
              <a:rPr lang="ru-RU" sz="1400" b="1" i="1" dirty="0">
                <a:solidFill>
                  <a:schemeClr val="accent2">
                    <a:lumMod val="50000"/>
                  </a:schemeClr>
                </a:solidFill>
              </a:rPr>
              <a:t>, Галина Кузнецова).</a:t>
            </a: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</a:rPr>
              <a:t>     По </a:t>
            </a:r>
            <a:r>
              <a:rPr lang="ru-RU" sz="1400" b="1" i="1" dirty="0">
                <a:solidFill>
                  <a:schemeClr val="accent2">
                    <a:lumMod val="50000"/>
                  </a:schemeClr>
                </a:solidFill>
              </a:rPr>
              <a:t>утрам трое мы строчили каждый своё в верхнем этаже, моя Вера с Верой Буниной (подруги с юношеских лет, ещё в Москве) вели женские свои разговоры, а внизу в большом светлом кабинете Иван писал какую-нибудь “Жизнь Арсеньева” или “Цикады”.</a:t>
            </a: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1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482" name="Picture 2" descr="http://i.pixs.ru/storage/9/8/2/3jpg_3355685_206298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196752"/>
            <a:ext cx="2105564" cy="32175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Администратор\Мои документы\Елена\сайт мой\бунин\drevniy_svitok.jpg"/>
          <p:cNvPicPr>
            <a:picLocks noChangeAspect="1" noChangeArrowheads="1"/>
          </p:cNvPicPr>
          <p:nvPr/>
        </p:nvPicPr>
        <p:blipFill>
          <a:blip r:embed="rId2" cstate="print"/>
          <a:srcRect t="3902" b="66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763688" y="729571"/>
            <a:ext cx="5616624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Весь в белом, тонкий, изящный, теперь уже много старше, чем в Москве во времена “Середы”, но лёгкий и быстрый, как прежде, опять нравился как-то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художнически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ну вот, особое существо,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даровитейшее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 каждом слове, движении, — пусть характер нелёгкий (не всем легкими быть, выдающимися же особенно), но какой-то человек-стихия.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Всё в нём земное, в некотором смысле языческое. Мережковский сказал о Толстом: “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Тайновидец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плоти”, — верно. Бунин Толстого обожал. Ему нравилась даже форма лба его: “Ты подумай, ведь как у зверя надбровные...” В юности, как это ни странно, Иван был даже одно время толстовцем (о чём сам писал). С годами это ушло, преклонение же перед Толстым — толстовской зоркостью,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изобразильностью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осталось.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 самого Ивана внешней изобразительности чуть ли не больше, чем у Толстого. Почти звериный глаз, нюх, осязание. Не хочу сказать, что был для него закрыт высший мир — чувство Бога, вселенной, любви, смерти: он это всё тоже чувствовал с неким азиатско-буддийским оттенком. Будда был ему чем-то близок. Но вот чувство греха, виновности вполне отсутствовало. “Нет, дорогой мой, я никого не убивал, не крал ничего...” — не сомневаюсь, и никто его в этом не подозревал. В общем же “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тайновидец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плоти” был ему ближе Будды. А к концу жизни самая эта плоть, которая у него к старости и ослабела, существом его как раз и завладела очень, стала как бы даже душить объятиями своими».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Администратор\Мои документы\Елена\сайт мой\бунин\drevniy_svitok.jpg"/>
          <p:cNvPicPr>
            <a:picLocks noChangeAspect="1" noChangeArrowheads="1"/>
          </p:cNvPicPr>
          <p:nvPr/>
        </p:nvPicPr>
        <p:blipFill>
          <a:blip r:embed="rId2" cstate="print"/>
          <a:srcRect t="3902" b="66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4" name="Picture 2" descr="http://www.fantastika3000.ru/files/authors/b/berberova_nina_nikolaevna/berberova_nina_nikolaevna_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556792"/>
            <a:ext cx="1722158" cy="2479353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3635896" y="1268760"/>
            <a:ext cx="36358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БЕРБЕРОВА</a:t>
            </a:r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НИНА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НИКОЛАЕВНА (1901–1993), русская писательница, литературный критик. Родилась 26 июля (8 августа) 1901 в Санкт-Петербурге. С 1922 находилась в эмиграции, где и состоялся ее литературный дебют (стихи в журнале «Беседа», издаваемом М.Горьким и мужем Берберовой до 1932 В.Ф.Ходасевичем). Сотрудник и постоянный автор газеты «Последние новости» до ее закрытия в 1940, опубликовала в 1928–1940 серию рассказов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«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</a:rPr>
              <a:t>Биянкурские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 праздники»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вместе с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романами: «Последние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и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первые»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(1930),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«Повелительница»(1932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) и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«Без заката»(1938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)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.Они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определили репутацию Берберовой-прозаика.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Администратор\Мои документы\Елена\сайт мой\бунин\drevniy_svitok.jpg"/>
          <p:cNvPicPr>
            <a:picLocks noChangeAspect="1" noChangeArrowheads="1"/>
          </p:cNvPicPr>
          <p:nvPr/>
        </p:nvPicPr>
        <p:blipFill>
          <a:blip r:embed="rId2" cstate="print"/>
          <a:srcRect t="3902" b="66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491880" y="692696"/>
            <a:ext cx="396044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 1969 по-английски, а в 1972 по-русски была опубликована автобиография Н.Берберовой «Курсив мой», в которой, оглядываясь на свою жизнь, она устанавливает «возвращающиеся темы» и реконструирует свое прошлое в духовном и идейном контексте времени.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"Курсив мой" - самая знаменитая книга Н.Берберовой, сразу ставшая мировым бестселлером и сохранившая эти позиции сегодня. 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Яркая, независимая,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провокативная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глубоко личная - эта автобиография вызвала бурю нареканий со стороны ее "героев" и осталась уникальным свидетельством жизни первой русской эмиграции. Портреты И.Бунина, В.Ходасевича, М.Горького, А.Белого, М.Цветаевой, 3.Гиппиус, Г.Иванова, В.Набокова написаны абсолютно свободным человеком - без оглядки, без страха, то хлестко и иронично, то трепетно и нежно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Книга дает уникальную панораму интеллектуальной и художественной жизни русской эмиграции в период между двумя мировыми войнами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eorgia" pitchFamily="18" charset="0"/>
              </a:rPr>
              <a:t>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Picture 2" descr="http://www.zakharov.ru/components/com_books/images/books/kursiv_moy560/berbero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700808"/>
            <a:ext cx="1484916" cy="227687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Администратор\Мои документы\Елена\сайт мой\бунин\drevniy_svitok.jpg"/>
          <p:cNvPicPr>
            <a:picLocks noChangeAspect="1" noChangeArrowheads="1"/>
          </p:cNvPicPr>
          <p:nvPr/>
        </p:nvPicPr>
        <p:blipFill>
          <a:blip r:embed="rId2" cstate="print"/>
          <a:srcRect t="3902" b="66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699792" y="2852936"/>
            <a:ext cx="475252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«Как я любила его стиль в разговоре, напоминавший героя “Села Степанчикова” Фому Фомича </a:t>
            </a:r>
            <a:r>
              <a:rPr lang="ru-RU" sz="14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Опискина</a:t>
            </a:r>
            <a:r>
              <a:rPr lang="ru-RU" sz="14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“Называйте меня просто Ваше превосходительство”, и его крепкое рукопожатие, разговоры о “дворянских родинках” и “дворянских ушах” и вообще обо всём “дворянском” — я такого, конечно, не слыхала никогда даже от дедушки </a:t>
            </a:r>
            <a:r>
              <a:rPr lang="ru-RU" sz="14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Караулова</a:t>
            </a:r>
            <a:r>
              <a:rPr lang="ru-RU" sz="14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! Здесь было что-то древнее, феодальное, а ему вместе с тем всегда хотелось быть с молодыми, самому быть молодым. Как я любила его рассказы (взятые готовыми из старых повестей) о собаках — муругих, брудастых, которые опсовели, которые </a:t>
            </a:r>
            <a:r>
              <a:rPr lang="ru-RU" sz="14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заложились</a:t>
            </a:r>
            <a:r>
              <a:rPr lang="ru-RU" sz="14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полвопе-гие</a:t>
            </a:r>
            <a:r>
              <a:rPr lang="ru-RU" sz="14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подуздые; о трактирах на главной орловской улице — поди проверь их, вероятно, половина выдумана вот сейчас, на месте, а всё вместе -- чудо как хорошо! &lt;...&gt;</a:t>
            </a: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6" name="Picture 4" descr="http://www.chas-daily.com/win/2006/07/22/n167_dolgolet-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836712"/>
            <a:ext cx="2689952" cy="1872208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978</Words>
  <Application>Microsoft Office PowerPoint</Application>
  <PresentationFormat>Экран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XTreme</cp:lastModifiedBy>
  <cp:revision>14</cp:revision>
  <dcterms:created xsi:type="dcterms:W3CDTF">2013-09-29T16:00:45Z</dcterms:created>
  <dcterms:modified xsi:type="dcterms:W3CDTF">2013-10-01T17:11:59Z</dcterms:modified>
</cp:coreProperties>
</file>