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73" r:id="rId4"/>
    <p:sldId id="264" r:id="rId5"/>
    <p:sldId id="281" r:id="rId6"/>
    <p:sldId id="266" r:id="rId7"/>
    <p:sldId id="268" r:id="rId8"/>
    <p:sldId id="263" r:id="rId9"/>
    <p:sldId id="282" r:id="rId10"/>
    <p:sldId id="258" r:id="rId11"/>
    <p:sldId id="259" r:id="rId12"/>
    <p:sldId id="267" r:id="rId13"/>
    <p:sldId id="272" r:id="rId14"/>
    <p:sldId id="260" r:id="rId15"/>
    <p:sldId id="275" r:id="rId16"/>
    <p:sldId id="289" r:id="rId17"/>
    <p:sldId id="291" r:id="rId18"/>
    <p:sldId id="285" r:id="rId19"/>
    <p:sldId id="286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«Блудный сын»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/>
              <a:t>Презентация к уроку «Библейская тема в изобразительном искусстве»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ГБОУ СОШ № 633 Щербинина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33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2" b="1148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А.Третьяк</a:t>
            </a:r>
            <a:r>
              <a:rPr lang="ru-RU" dirty="0" smtClean="0"/>
              <a:t> Гобелен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09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r="49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2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В.Петрук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" b="412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8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возвращение блудного сына\И.Глазун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02803"/>
            <a:ext cx="4460727" cy="66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И.Глазунов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6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возвращение блудного сына\Икон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17" y="476673"/>
            <a:ext cx="3922043" cy="60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кона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9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возвращение блудного сына\Коптская ик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-20836"/>
            <a:ext cx="5106879" cy="68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Коптская</a:t>
            </a:r>
            <a:br>
              <a:rPr lang="ru-RU" dirty="0" smtClean="0"/>
            </a:br>
            <a:r>
              <a:rPr lang="ru-RU" dirty="0" smtClean="0"/>
              <a:t>икона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0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возвращение блудного сына\японское искусст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889001"/>
            <a:ext cx="39878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6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возвращение блудного сына\rembrant-marnotrat-s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533400"/>
            <a:ext cx="4445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Рембрандт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2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" b="492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22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4" b="1723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" b="230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Блудный сын. </a:t>
            </a:r>
            <a:r>
              <a:rPr lang="ru-RU" dirty="0" err="1"/>
              <a:t>Геррит</a:t>
            </a:r>
            <a:r>
              <a:rPr lang="ru-RU" dirty="0"/>
              <a:t> </a:t>
            </a:r>
            <a:r>
              <a:rPr lang="ru-RU" dirty="0" err="1"/>
              <a:t>ван</a:t>
            </a:r>
            <a:r>
              <a:rPr lang="ru-RU" dirty="0"/>
              <a:t> </a:t>
            </a:r>
            <a:r>
              <a:rPr lang="ru-RU" dirty="0" err="1"/>
              <a:t>Хонтхорст</a:t>
            </a:r>
            <a:r>
              <a:rPr lang="ru-RU" dirty="0"/>
              <a:t>. 1622</a:t>
            </a:r>
          </a:p>
        </p:txBody>
      </p:sp>
    </p:spTree>
    <p:extLst>
      <p:ext uri="{BB962C8B-B14F-4D97-AF65-F5344CB8AC3E}">
        <p14:creationId xmlns:p14="http://schemas.microsoft.com/office/powerpoint/2010/main" val="49231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Изгнание блудного сына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b="91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8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" b="179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Будный</a:t>
            </a:r>
            <a:r>
              <a:rPr lang="ru-RU" dirty="0" smtClean="0"/>
              <a:t> сын кормит свиней. </a:t>
            </a:r>
            <a:r>
              <a:rPr lang="ru-RU" dirty="0" err="1" smtClean="0"/>
              <a:t>Бартоломео</a:t>
            </a:r>
            <a:r>
              <a:rPr lang="ru-RU" dirty="0" smtClean="0"/>
              <a:t> </a:t>
            </a:r>
            <a:r>
              <a:rPr lang="ru-RU" dirty="0" err="1" smtClean="0"/>
              <a:t>Мурильо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08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Пьер </a:t>
            </a:r>
            <a:r>
              <a:rPr lang="ru-RU" dirty="0" err="1"/>
              <a:t>Пюви</a:t>
            </a:r>
            <a:r>
              <a:rPr lang="ru-RU" dirty="0"/>
              <a:t> де </a:t>
            </a:r>
            <a:r>
              <a:rPr lang="ru-RU" dirty="0" err="1"/>
              <a:t>Шаванн</a:t>
            </a:r>
            <a:r>
              <a:rPr lang="ru-RU" dirty="0"/>
              <a:t>. Блудный сын. 1872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r="448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3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Блудный сын. </a:t>
            </a:r>
            <a:r>
              <a:rPr lang="ru-RU" dirty="0" err="1"/>
              <a:t>Сальватор</a:t>
            </a:r>
            <a:r>
              <a:rPr lang="ru-RU" dirty="0"/>
              <a:t> Роза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7" b="2068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2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Габриэль </a:t>
            </a:r>
            <a:r>
              <a:rPr lang="ru-RU" dirty="0" err="1" smtClean="0"/>
              <a:t>Метсю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193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9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7" b="911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Бартоломео</a:t>
            </a:r>
            <a:r>
              <a:rPr lang="ru-RU" dirty="0" smtClean="0"/>
              <a:t> </a:t>
            </a:r>
            <a:r>
              <a:rPr lang="ru-RU" dirty="0" err="1" smtClean="0"/>
              <a:t>Мурильо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2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Помпео</a:t>
            </a:r>
            <a:r>
              <a:rPr lang="ru-RU" dirty="0" smtClean="0"/>
              <a:t> </a:t>
            </a:r>
            <a:r>
              <a:rPr lang="ru-RU" dirty="0" err="1" smtClean="0"/>
              <a:t>Батони</a:t>
            </a:r>
            <a:r>
              <a:rPr lang="ru-RU" dirty="0" smtClean="0"/>
              <a:t> 18 в.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" b="34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662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60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«Блудный сын» Презентация к уроку «Библейская тема в изобразительном искусстве»</vt:lpstr>
      <vt:lpstr>Блудный сын. Геррит ван Хонтхорст. 1622</vt:lpstr>
      <vt:lpstr>Изгнание блудного сына</vt:lpstr>
      <vt:lpstr>Презентация PowerPoint</vt:lpstr>
      <vt:lpstr>Пьер Пюви де Шаванн. Блудный сын. 1872</vt:lpstr>
      <vt:lpstr>Блудный сын. Сальватор Роза</vt:lpstr>
      <vt:lpstr>Габриэль Метсю</vt:lpstr>
      <vt:lpstr>Презентация PowerPoint</vt:lpstr>
      <vt:lpstr>Помпео Батони 18 в.</vt:lpstr>
      <vt:lpstr>Презентация PowerPoint</vt:lpstr>
      <vt:lpstr>Презентация PowerPoint</vt:lpstr>
      <vt:lpstr>В.Петрук</vt:lpstr>
      <vt:lpstr>И.Глазунов</vt:lpstr>
      <vt:lpstr>Икона</vt:lpstr>
      <vt:lpstr>Коптская икона</vt:lpstr>
      <vt:lpstr>Презентация PowerPoint</vt:lpstr>
      <vt:lpstr>Рембрандт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«Блудный сын» Презентация к уроку «Библейская тема в изобразительном искусстве»</dc:title>
  <cp:lastModifiedBy>User</cp:lastModifiedBy>
  <cp:revision>11</cp:revision>
  <dcterms:modified xsi:type="dcterms:W3CDTF">2015-03-11T20:28:15Z</dcterms:modified>
</cp:coreProperties>
</file>