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67" r:id="rId16"/>
    <p:sldId id="269" r:id="rId17"/>
    <p:sldId id="270" r:id="rId18"/>
    <p:sldId id="271" r:id="rId19"/>
    <p:sldId id="281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B568A-9210-4076-A15B-514BF01D9C5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B7A6A6-61E7-4E35-AB77-E925C15B2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Граттаж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Презентация к уроку рисования в 6 классе. Урок первый</a:t>
            </a:r>
          </a:p>
          <a:p>
            <a:pPr algn="r"/>
            <a:r>
              <a:rPr lang="ru-RU" sz="2000" dirty="0" smtClean="0"/>
              <a:t>Павлов С.М., учитель ИЗО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Наброски пятном</a:t>
            </a:r>
            <a:endParaRPr lang="ru-RU" dirty="0"/>
          </a:p>
        </p:txBody>
      </p:sp>
      <p:pic>
        <p:nvPicPr>
          <p:cNvPr id="5" name="Содержимое 4" descr="Наброски_мои_зелёные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23746" y="1772816"/>
            <a:ext cx="3510390" cy="2808312"/>
          </a:xfrm>
        </p:spPr>
      </p:pic>
      <p:pic>
        <p:nvPicPr>
          <p:cNvPr id="6" name="Содержимое 5" descr="Наброски_мои_коричневые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3284985"/>
            <a:ext cx="3690410" cy="295232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Графика </a:t>
            </a:r>
            <a:endParaRPr lang="ru-RU" sz="2800" b="0" dirty="0"/>
          </a:p>
        </p:txBody>
      </p:sp>
      <p:pic>
        <p:nvPicPr>
          <p:cNvPr id="5" name="Содержимое 4" descr="зарисовка руки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700808"/>
            <a:ext cx="3600400" cy="2880320"/>
          </a:xfrm>
        </p:spPr>
      </p:pic>
      <p:pic>
        <p:nvPicPr>
          <p:cNvPr id="6" name="Содержимое 5" descr="метель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32040" y="3068960"/>
            <a:ext cx="3816834" cy="305346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Рисунки школьников (графика)</a:t>
            </a:r>
            <a:endParaRPr lang="ru-RU" dirty="0"/>
          </a:p>
        </p:txBody>
      </p:sp>
      <p:pic>
        <p:nvPicPr>
          <p:cNvPr id="5" name="Содержимое 4" descr="Часы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5966" y="2924945"/>
            <a:ext cx="3960439" cy="3168351"/>
          </a:xfrm>
        </p:spPr>
      </p:pic>
      <p:pic>
        <p:nvPicPr>
          <p:cNvPr id="6" name="Содержимое 5" descr="сидящий мальчик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1686407"/>
            <a:ext cx="3888432" cy="311074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Рисунки школьников в технике графики</a:t>
            </a:r>
            <a:endParaRPr lang="ru-RU" dirty="0"/>
          </a:p>
        </p:txBody>
      </p:sp>
      <p:pic>
        <p:nvPicPr>
          <p:cNvPr id="5" name="Содержимое 4" descr="голова в фас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672004"/>
            <a:ext cx="3906434" cy="3125147"/>
          </a:xfrm>
        </p:spPr>
      </p:pic>
      <p:pic>
        <p:nvPicPr>
          <p:cNvPr id="6" name="Содержимое 5" descr="голова в профиль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924944"/>
            <a:ext cx="4172272" cy="333781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Рисунки школьников в технике графики</a:t>
            </a:r>
            <a:endParaRPr lang="ru-RU" dirty="0"/>
          </a:p>
        </p:txBody>
      </p:sp>
      <p:pic>
        <p:nvPicPr>
          <p:cNvPr id="5" name="Содержимое 4" descr="девки с крыльями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92410" y="1600201"/>
            <a:ext cx="3594475" cy="4493095"/>
          </a:xfrm>
        </p:spPr>
      </p:pic>
      <p:pic>
        <p:nvPicPr>
          <p:cNvPr id="6" name="Содержимое 5" descr="В парке.Цветной карандаш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05347"/>
            <a:ext cx="4172272" cy="333781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864096"/>
          </a:xfrm>
        </p:spPr>
        <p:txBody>
          <a:bodyPr/>
          <a:lstStyle/>
          <a:p>
            <a:r>
              <a:rPr lang="ru-RU" dirty="0" err="1" smtClean="0"/>
              <a:t>Граттаж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4896544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способ выполнения рисунка путём процарапывания пером или другим острым инструментом бумаги, картона, залитых тушью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Рисунок в технике </a:t>
            </a:r>
            <a:r>
              <a:rPr lang="ru-RU" dirty="0" err="1" smtClean="0"/>
              <a:t>граттаж</a:t>
            </a:r>
            <a:endParaRPr lang="ru-RU" dirty="0"/>
          </a:p>
        </p:txBody>
      </p:sp>
      <p:pic>
        <p:nvPicPr>
          <p:cNvPr id="9" name="Содержимое 8" descr="граттаж_Соколик рж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8399" y="1275764"/>
            <a:ext cx="6381954" cy="51055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розный узо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24328" y="360007"/>
            <a:ext cx="6660040" cy="573329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ru-RU" sz="6600" b="0" dirty="0" smtClean="0"/>
              <a:t>Задача на сегодняшний урок – освоить технику штриха</a:t>
            </a:r>
            <a:br>
              <a:rPr lang="ru-RU" sz="6600" b="0" dirty="0" smtClean="0"/>
            </a:br>
            <a:r>
              <a:rPr lang="ru-RU" sz="6600" b="0" dirty="0" smtClean="0"/>
              <a:t>выполнением упражнений</a:t>
            </a:r>
            <a:endParaRPr lang="ru-RU" sz="6600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8800" b="0" dirty="0" smtClean="0"/>
              <a:t>Разновидности штриха в технике «</a:t>
            </a:r>
            <a:r>
              <a:rPr lang="ru-RU" sz="8800" b="0" dirty="0" err="1" smtClean="0"/>
              <a:t>граттаж</a:t>
            </a:r>
            <a:r>
              <a:rPr lang="ru-RU" sz="8800" b="0" dirty="0" smtClean="0"/>
              <a:t>»</a:t>
            </a:r>
            <a:endParaRPr lang="ru-RU" sz="8800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 изобразительного искусства, включающий рисунок и печатные художественные изображения, основанные на искусстве рисунка, но обладающие собственными изобразительными средствами и выразительными возможностями.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роткий_и_длинный штрих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24372" y="771708"/>
            <a:ext cx="6832004" cy="546560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Наклонный штрих</a:t>
            </a:r>
            <a:endParaRPr lang="ru-RU" dirty="0"/>
          </a:p>
        </p:txBody>
      </p:sp>
      <p:pic>
        <p:nvPicPr>
          <p:cNvPr id="5" name="Содержимое 4" descr="наклонный штрих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8438" y="1304568"/>
            <a:ext cx="6165930" cy="493274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силение нажима_просветов_наклон мен.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0" y="735901"/>
            <a:ext cx="6696745" cy="53573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штрих в несколько рядов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53392" y="866935"/>
            <a:ext cx="6802983" cy="54423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трих по кругу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13638" y="836712"/>
            <a:ext cx="6642738" cy="531419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нообразный штрих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43402" y="692695"/>
            <a:ext cx="6660741" cy="53285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dirty="0" smtClean="0"/>
              <a:t> Урок рисования в 6 классе по теме </a:t>
            </a:r>
            <a:br>
              <a:rPr lang="ru-RU" dirty="0" smtClean="0"/>
            </a:br>
            <a:r>
              <a:rPr lang="ru-RU" sz="4800" dirty="0" smtClean="0"/>
              <a:t>«</a:t>
            </a:r>
            <a:r>
              <a:rPr lang="ru-RU" sz="4800" dirty="0" err="1" smtClean="0"/>
              <a:t>Граттаж</a:t>
            </a:r>
            <a:r>
              <a:rPr lang="ru-RU" sz="4800" dirty="0" smtClean="0"/>
              <a:t>». </a:t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0" dirty="0" smtClean="0"/>
              <a:t>занятие второе</a:t>
            </a:r>
            <a:br>
              <a:rPr lang="ru-RU" sz="3200" b="0" dirty="0" smtClean="0"/>
            </a:br>
            <a:endParaRPr lang="ru-RU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Рисунки учащихся по теме</a:t>
            </a:r>
            <a:br>
              <a:rPr lang="ru-RU" sz="8800" dirty="0" smtClean="0"/>
            </a:br>
            <a:r>
              <a:rPr lang="ru-RU" sz="5400" dirty="0" smtClean="0"/>
              <a:t>(цветные карандаши)</a:t>
            </a:r>
            <a:endParaRPr lang="ru-RU" sz="8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исич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68388" y="728505"/>
            <a:ext cx="6615979" cy="529278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ичка-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99388" y="751722"/>
            <a:ext cx="6856988" cy="548559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Разновидности графических изображений</a:t>
            </a:r>
            <a:endParaRPr lang="ru-RU" sz="8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ти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50876" y="605691"/>
            <a:ext cx="6949515" cy="55596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жоно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34361" y="714101"/>
            <a:ext cx="6994024" cy="55952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жонок_Зау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74639" y="557299"/>
            <a:ext cx="4601617" cy="57520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йчи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17845" y="647308"/>
            <a:ext cx="4702427" cy="587803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на урок:</a:t>
            </a:r>
            <a:br>
              <a:rPr lang="ru-RU" dirty="0" smtClean="0"/>
            </a:br>
            <a:r>
              <a:rPr lang="ru-RU" dirty="0" smtClean="0"/>
              <a:t>Продумать персонаж рисунка и выполнить его в технике «</a:t>
            </a:r>
            <a:r>
              <a:rPr lang="ru-RU" dirty="0" err="1" smtClean="0"/>
              <a:t>граттаж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Фотография </a:t>
            </a:r>
            <a:endParaRPr lang="ru-RU" dirty="0"/>
          </a:p>
        </p:txBody>
      </p:sp>
      <p:pic>
        <p:nvPicPr>
          <p:cNvPr id="4" name="Содержимое 3" descr="Фото.Портрет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63978" y="1196753"/>
            <a:ext cx="3168351" cy="3960439"/>
          </a:xfrm>
        </p:spPr>
      </p:pic>
      <p:pic>
        <p:nvPicPr>
          <p:cNvPr id="7" name="Содержимое 6" descr="Фото.пейзаж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53490" y="2838128"/>
            <a:ext cx="3978950" cy="318316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Гравюра </a:t>
            </a:r>
            <a:endParaRPr lang="ru-RU" dirty="0"/>
          </a:p>
        </p:txBody>
      </p:sp>
      <p:pic>
        <p:nvPicPr>
          <p:cNvPr id="5" name="Содержимое 4" descr="Графика.Провожанье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91288" y="3068961"/>
            <a:ext cx="4050449" cy="3240359"/>
          </a:xfrm>
        </p:spPr>
      </p:pic>
      <p:pic>
        <p:nvPicPr>
          <p:cNvPr id="6" name="Содержимое 5" descr="виноград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114" y="1532006"/>
            <a:ext cx="3675326" cy="459415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 </a:t>
            </a:r>
            <a:endParaRPr lang="ru-RU" dirty="0"/>
          </a:p>
        </p:txBody>
      </p:sp>
      <p:pic>
        <p:nvPicPr>
          <p:cNvPr id="5" name="Содержимое 4" descr="пограничники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946" y="3140967"/>
            <a:ext cx="4050451" cy="3240361"/>
          </a:xfrm>
        </p:spPr>
      </p:pic>
      <p:pic>
        <p:nvPicPr>
          <p:cNvPr id="6" name="Содержимое 5" descr="медный всадник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115" y="1261977"/>
            <a:ext cx="3692236" cy="46152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 </a:t>
            </a:r>
            <a:endParaRPr lang="ru-RU" dirty="0"/>
          </a:p>
        </p:txBody>
      </p:sp>
      <p:pic>
        <p:nvPicPr>
          <p:cNvPr id="6" name="Содержимое 5" descr="свет и тьма. Болг.худ.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2852936"/>
            <a:ext cx="4230470" cy="3384376"/>
          </a:xfrm>
        </p:spPr>
      </p:pic>
      <p:pic>
        <p:nvPicPr>
          <p:cNvPr id="7" name="Содержимое 6" descr="Сельская молодёжь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32040" y="1492245"/>
            <a:ext cx="3384376" cy="423047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ллюстрация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12536" y="1940967"/>
            <a:ext cx="4951752" cy="357626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Книжная иллюстрация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непрофессионалов (графика)</a:t>
            </a:r>
            <a:endParaRPr lang="ru-RU" dirty="0"/>
          </a:p>
        </p:txBody>
      </p:sp>
      <p:pic>
        <p:nvPicPr>
          <p:cNvPr id="8" name="Содержимое 7" descr="Лиза Чайкина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65330" y="1916833"/>
            <a:ext cx="4230470" cy="3384376"/>
          </a:xfrm>
        </p:spPr>
      </p:pic>
      <p:pic>
        <p:nvPicPr>
          <p:cNvPr id="9" name="Содержимое 8" descr="раскрытая книга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47741"/>
            <a:ext cx="4356895" cy="34855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130</Words>
  <Application>Microsoft Office PowerPoint</Application>
  <PresentationFormat>Экран (4:3)</PresentationFormat>
  <Paragraphs>26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Граттаж</vt:lpstr>
      <vt:lpstr>Графика -</vt:lpstr>
      <vt:lpstr>Разновидности графических изображений</vt:lpstr>
      <vt:lpstr>Фотография </vt:lpstr>
      <vt:lpstr>Гравюра </vt:lpstr>
      <vt:lpstr>Иллюстрация </vt:lpstr>
      <vt:lpstr>Иллюстрация </vt:lpstr>
      <vt:lpstr>Слайд 8</vt:lpstr>
      <vt:lpstr>Работы непрофессионалов (графика)</vt:lpstr>
      <vt:lpstr>Наброски пятном</vt:lpstr>
      <vt:lpstr>Графика </vt:lpstr>
      <vt:lpstr>Рисунки школьников (графика)</vt:lpstr>
      <vt:lpstr>Рисунки школьников в технике графики</vt:lpstr>
      <vt:lpstr>Рисунки школьников в технике графики</vt:lpstr>
      <vt:lpstr>Граттаж -</vt:lpstr>
      <vt:lpstr>Рисунок в технике граттаж</vt:lpstr>
      <vt:lpstr>Слайд 17</vt:lpstr>
      <vt:lpstr>Задача на сегодняшний урок – освоить технику штриха выполнением упражнений</vt:lpstr>
      <vt:lpstr>Разновидности штриха в технике «граттаж»</vt:lpstr>
      <vt:lpstr>Слайд 20</vt:lpstr>
      <vt:lpstr>Наклонный штрих</vt:lpstr>
      <vt:lpstr>Слайд 22</vt:lpstr>
      <vt:lpstr>Слайд 23</vt:lpstr>
      <vt:lpstr>Слайд 24</vt:lpstr>
      <vt:lpstr>Слайд 25</vt:lpstr>
      <vt:lpstr> Урок рисования в 6 классе по теме  «Граттаж».   занятие второе </vt:lpstr>
      <vt:lpstr>Рисунки учащихся по теме (цветные карандаши)</vt:lpstr>
      <vt:lpstr>Слайд 28</vt:lpstr>
      <vt:lpstr>Слайд 29</vt:lpstr>
      <vt:lpstr>Слайд 30</vt:lpstr>
      <vt:lpstr>Слайд 31</vt:lpstr>
      <vt:lpstr>Слайд 32</vt:lpstr>
      <vt:lpstr>Слайд 33</vt:lpstr>
      <vt:lpstr>Задача на урок: Продумать персонаж рисунка и выполнить его в технике «граттаж»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Граттаж</dc:title>
  <dc:creator>Win7</dc:creator>
  <cp:lastModifiedBy>Win7</cp:lastModifiedBy>
  <cp:revision>15</cp:revision>
  <dcterms:created xsi:type="dcterms:W3CDTF">2015-03-18T17:22:55Z</dcterms:created>
  <dcterms:modified xsi:type="dcterms:W3CDTF">2015-03-18T19:23:58Z</dcterms:modified>
</cp:coreProperties>
</file>