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60" r:id="rId5"/>
    <p:sldId id="261" r:id="rId6"/>
    <p:sldId id="265" r:id="rId7"/>
    <p:sldId id="264" r:id="rId8"/>
    <p:sldId id="259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BF0DA-79E0-4A3C-AC94-FD648D6F48C2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C392D-EEF9-47B2-ADB5-232517BB2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C392D-EEF9-47B2-ADB5-232517BB232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C392D-EEF9-47B2-ADB5-232517BB232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F55D-F984-428E-AE78-DC3C4095476C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E1F6-8C84-4225-BEEF-14DD02EDC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F55D-F984-428E-AE78-DC3C4095476C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E1F6-8C84-4225-BEEF-14DD02EDC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F55D-F984-428E-AE78-DC3C4095476C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E1F6-8C84-4225-BEEF-14DD02EDC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F55D-F984-428E-AE78-DC3C4095476C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E1F6-8C84-4225-BEEF-14DD02EDC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F55D-F984-428E-AE78-DC3C4095476C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E1F6-8C84-4225-BEEF-14DD02EDC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F55D-F984-428E-AE78-DC3C4095476C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E1F6-8C84-4225-BEEF-14DD02EDC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F55D-F984-428E-AE78-DC3C4095476C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E1F6-8C84-4225-BEEF-14DD02EDC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F55D-F984-428E-AE78-DC3C4095476C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E1F6-8C84-4225-BEEF-14DD02EDC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F55D-F984-428E-AE78-DC3C4095476C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E1F6-8C84-4225-BEEF-14DD02EDC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F55D-F984-428E-AE78-DC3C4095476C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E1F6-8C84-4225-BEEF-14DD02EDC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F55D-F984-428E-AE78-DC3C4095476C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E1F6-8C84-4225-BEEF-14DD02EDC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8F55D-F984-428E-AE78-DC3C4095476C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0E1F6-8C84-4225-BEEF-14DD02EDC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Типы химических реакций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Химия 8 класс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I. </a:t>
            </a:r>
            <a:r>
              <a:rPr lang="ru-RU" b="1" dirty="0" smtClean="0"/>
              <a:t>Реакции разложения.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    </a:t>
            </a:r>
            <a:r>
              <a:rPr lang="en-US" sz="3600" b="1" dirty="0" smtClean="0">
                <a:latin typeface="Comic Sans MS" pitchFamily="66" charset="0"/>
              </a:rPr>
              <a:t>KClO</a:t>
            </a:r>
            <a:r>
              <a:rPr lang="en-US" sz="2400" b="1" dirty="0" smtClean="0">
                <a:latin typeface="Comic Sans MS" pitchFamily="66" charset="0"/>
              </a:rPr>
              <a:t>3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smtClean="0">
                <a:latin typeface="Comic Sans MS" pitchFamily="66" charset="0"/>
                <a:cs typeface="Times New Roman"/>
              </a:rPr>
              <a:t>→ </a:t>
            </a:r>
            <a:r>
              <a:rPr lang="ru-RU" sz="3600" b="1" dirty="0" smtClean="0">
                <a:latin typeface="Comic Sans MS" pitchFamily="66" charset="0"/>
                <a:cs typeface="Times New Roman"/>
              </a:rPr>
              <a:t>    </a:t>
            </a:r>
            <a:r>
              <a:rPr lang="en-US" sz="3600" b="1" dirty="0" err="1" smtClean="0">
                <a:latin typeface="Comic Sans MS" pitchFamily="66" charset="0"/>
                <a:cs typeface="Times New Roman"/>
              </a:rPr>
              <a:t>KCl</a:t>
            </a:r>
            <a:r>
              <a:rPr lang="en-US" sz="3600" b="1" dirty="0" smtClean="0">
                <a:latin typeface="Comic Sans MS" pitchFamily="66" charset="0"/>
                <a:cs typeface="Times New Roman"/>
              </a:rPr>
              <a:t> + </a:t>
            </a:r>
            <a:r>
              <a:rPr lang="ru-RU" sz="3600" b="1" dirty="0" smtClean="0">
                <a:latin typeface="Comic Sans MS" pitchFamily="66" charset="0"/>
                <a:cs typeface="Times New Roman"/>
              </a:rPr>
              <a:t>   </a:t>
            </a:r>
            <a:r>
              <a:rPr lang="en-US" sz="3600" b="1" dirty="0" smtClean="0">
                <a:latin typeface="Comic Sans MS" pitchFamily="66" charset="0"/>
                <a:cs typeface="Times New Roman"/>
              </a:rPr>
              <a:t>O</a:t>
            </a:r>
            <a:r>
              <a:rPr lang="en-US" sz="2400" b="1" dirty="0" smtClean="0">
                <a:latin typeface="Comic Sans MS" pitchFamily="66" charset="0"/>
                <a:cs typeface="Times New Roman"/>
              </a:rPr>
              <a:t>2</a:t>
            </a:r>
            <a:endParaRPr lang="en-US" sz="3600" b="1" dirty="0" smtClean="0">
              <a:latin typeface="Comic Sans MS" pitchFamily="66" charset="0"/>
              <a:cs typeface="Times New Roman"/>
            </a:endParaRPr>
          </a:p>
          <a:p>
            <a:pPr>
              <a:buNone/>
            </a:pPr>
            <a:r>
              <a:rPr lang="ru-RU" sz="3600" b="1" dirty="0" smtClean="0">
                <a:latin typeface="Comic Sans MS" pitchFamily="66" charset="0"/>
                <a:cs typeface="Times New Roman"/>
              </a:rPr>
              <a:t>    </a:t>
            </a:r>
            <a:r>
              <a:rPr lang="en-US" sz="3600" b="1" dirty="0" smtClean="0">
                <a:latin typeface="Comic Sans MS" pitchFamily="66" charset="0"/>
                <a:cs typeface="Times New Roman"/>
              </a:rPr>
              <a:t>KNO</a:t>
            </a:r>
            <a:r>
              <a:rPr lang="en-US" sz="2400" b="1" dirty="0" smtClean="0">
                <a:latin typeface="Comic Sans MS" pitchFamily="66" charset="0"/>
                <a:cs typeface="Times New Roman"/>
              </a:rPr>
              <a:t>3</a:t>
            </a:r>
            <a:r>
              <a:rPr lang="en-US" sz="3600" b="1" dirty="0" smtClean="0">
                <a:latin typeface="Comic Sans MS" pitchFamily="66" charset="0"/>
                <a:cs typeface="Times New Roman"/>
              </a:rPr>
              <a:t> → </a:t>
            </a:r>
            <a:r>
              <a:rPr lang="ru-RU" sz="3600" b="1" dirty="0" smtClean="0">
                <a:latin typeface="Comic Sans MS" pitchFamily="66" charset="0"/>
                <a:cs typeface="Times New Roman"/>
              </a:rPr>
              <a:t>   </a:t>
            </a:r>
            <a:r>
              <a:rPr lang="en-US" sz="3600" b="1" dirty="0" smtClean="0">
                <a:latin typeface="Comic Sans MS" pitchFamily="66" charset="0"/>
                <a:cs typeface="Times New Roman"/>
              </a:rPr>
              <a:t>KNO</a:t>
            </a:r>
            <a:r>
              <a:rPr lang="en-US" sz="2400" b="1" dirty="0" smtClean="0">
                <a:latin typeface="Comic Sans MS" pitchFamily="66" charset="0"/>
                <a:cs typeface="Times New Roman"/>
              </a:rPr>
              <a:t>2</a:t>
            </a:r>
            <a:r>
              <a:rPr lang="en-US" sz="3600" b="1" dirty="0" smtClean="0">
                <a:latin typeface="Comic Sans MS" pitchFamily="66" charset="0"/>
                <a:cs typeface="Times New Roman"/>
              </a:rPr>
              <a:t> + </a:t>
            </a:r>
            <a:r>
              <a:rPr lang="ru-RU" sz="3600" b="1" dirty="0" smtClean="0">
                <a:latin typeface="Comic Sans MS" pitchFamily="66" charset="0"/>
                <a:cs typeface="Times New Roman"/>
              </a:rPr>
              <a:t>   </a:t>
            </a:r>
            <a:r>
              <a:rPr lang="en-US" sz="3600" b="1" dirty="0" smtClean="0">
                <a:latin typeface="Comic Sans MS" pitchFamily="66" charset="0"/>
                <a:cs typeface="Times New Roman"/>
              </a:rPr>
              <a:t>O</a:t>
            </a:r>
            <a:r>
              <a:rPr lang="en-US" sz="2400" b="1" dirty="0" smtClean="0">
                <a:latin typeface="Comic Sans MS" pitchFamily="66" charset="0"/>
                <a:cs typeface="Times New Roman"/>
              </a:rPr>
              <a:t>2</a:t>
            </a:r>
            <a:endParaRPr lang="ru-RU" sz="3600" b="1" dirty="0" smtClean="0">
              <a:latin typeface="Comic Sans MS" pitchFamily="66" charset="0"/>
              <a:cs typeface="Times New Roman"/>
            </a:endParaRPr>
          </a:p>
          <a:p>
            <a:pPr>
              <a:buNone/>
            </a:pPr>
            <a:r>
              <a:rPr lang="ru-RU" sz="3600" b="1" dirty="0" smtClean="0">
                <a:latin typeface="Comic Sans MS" pitchFamily="66" charset="0"/>
              </a:rPr>
              <a:t>    </a:t>
            </a:r>
            <a:r>
              <a:rPr lang="en-US" sz="3600" b="1" dirty="0" smtClean="0">
                <a:latin typeface="Comic Sans MS" pitchFamily="66" charset="0"/>
              </a:rPr>
              <a:t>CaCO</a:t>
            </a:r>
            <a:r>
              <a:rPr lang="en-US" sz="3600" b="1" baseline="-25000" dirty="0" smtClean="0">
                <a:latin typeface="Comic Sans MS" pitchFamily="66" charset="0"/>
              </a:rPr>
              <a:t>3</a:t>
            </a:r>
            <a:r>
              <a:rPr lang="en-US" sz="3600" b="1" dirty="0" smtClean="0">
                <a:latin typeface="Comic Sans MS" pitchFamily="66" charset="0"/>
                <a:cs typeface="Times New Roman"/>
              </a:rPr>
              <a:t> → </a:t>
            </a:r>
            <a:r>
              <a:rPr lang="ru-RU" sz="3600" b="1" dirty="0" smtClean="0">
                <a:latin typeface="Comic Sans MS" pitchFamily="66" charset="0"/>
                <a:cs typeface="Times New Roman"/>
              </a:rPr>
              <a:t>  </a:t>
            </a:r>
            <a:r>
              <a:rPr lang="en-US" sz="3600" b="1" dirty="0" err="1" smtClean="0">
                <a:latin typeface="Comic Sans MS" pitchFamily="66" charset="0"/>
              </a:rPr>
              <a:t>CaO</a:t>
            </a:r>
            <a:r>
              <a:rPr lang="en-US" sz="3600" b="1" dirty="0" smtClean="0">
                <a:latin typeface="Comic Sans MS" pitchFamily="66" charset="0"/>
              </a:rPr>
              <a:t> + </a:t>
            </a:r>
            <a:r>
              <a:rPr lang="ru-RU" sz="3600" b="1" dirty="0" smtClean="0">
                <a:latin typeface="Comic Sans MS" pitchFamily="66" charset="0"/>
              </a:rPr>
              <a:t>   </a:t>
            </a:r>
            <a:r>
              <a:rPr lang="en-US" sz="3600" b="1" dirty="0" smtClean="0">
                <a:latin typeface="Comic Sans MS" pitchFamily="66" charset="0"/>
              </a:rPr>
              <a:t>CO</a:t>
            </a:r>
            <a:r>
              <a:rPr lang="en-US" sz="3600" b="1" baseline="-25000" dirty="0" smtClean="0">
                <a:latin typeface="Comic Sans MS" pitchFamily="66" charset="0"/>
              </a:rPr>
              <a:t>2</a:t>
            </a:r>
            <a:r>
              <a:rPr lang="en-US" sz="3600" b="1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US" sz="3600" b="1" dirty="0" smtClean="0">
                <a:latin typeface="Comic Sans MS" pitchFamily="66" charset="0"/>
              </a:rPr>
              <a:t>    Cu</a:t>
            </a:r>
            <a:r>
              <a:rPr lang="ru-RU" sz="3600" b="1" dirty="0" smtClean="0">
                <a:latin typeface="Comic Sans MS" pitchFamily="66" charset="0"/>
              </a:rPr>
              <a:t>(</a:t>
            </a:r>
            <a:r>
              <a:rPr lang="en-US" sz="3600" b="1" dirty="0" smtClean="0">
                <a:latin typeface="Comic Sans MS" pitchFamily="66" charset="0"/>
              </a:rPr>
              <a:t>OH</a:t>
            </a:r>
            <a:r>
              <a:rPr lang="ru-RU" sz="3600" b="1" dirty="0" smtClean="0">
                <a:latin typeface="Comic Sans MS" pitchFamily="66" charset="0"/>
              </a:rPr>
              <a:t>)</a:t>
            </a:r>
            <a:r>
              <a:rPr lang="ru-RU" sz="3600" b="1" baseline="-25000" dirty="0" smtClean="0">
                <a:latin typeface="Comic Sans MS" pitchFamily="66" charset="0"/>
              </a:rPr>
              <a:t>2</a:t>
            </a:r>
            <a:r>
              <a:rPr lang="ru-RU" sz="3600" b="1" dirty="0" smtClean="0">
                <a:latin typeface="Comic Sans MS" pitchFamily="66" charset="0"/>
              </a:rPr>
              <a:t> </a:t>
            </a:r>
            <a:r>
              <a:rPr lang="en-US" sz="3600" b="1" dirty="0" smtClean="0">
                <a:latin typeface="Comic Sans MS" pitchFamily="66" charset="0"/>
                <a:cs typeface="Times New Roman"/>
              </a:rPr>
              <a:t>→</a:t>
            </a:r>
            <a:r>
              <a:rPr lang="ru-RU" sz="3600" b="1" dirty="0" smtClean="0">
                <a:latin typeface="Comic Sans MS" pitchFamily="66" charset="0"/>
              </a:rPr>
              <a:t>   </a:t>
            </a:r>
            <a:r>
              <a:rPr lang="en-US" sz="3600" b="1" dirty="0" err="1" smtClean="0">
                <a:latin typeface="Comic Sans MS" pitchFamily="66" charset="0"/>
              </a:rPr>
              <a:t>CuO</a:t>
            </a:r>
            <a:r>
              <a:rPr lang="ru-RU" sz="3600" b="1" dirty="0" smtClean="0">
                <a:latin typeface="Comic Sans MS" pitchFamily="66" charset="0"/>
              </a:rPr>
              <a:t> + </a:t>
            </a:r>
            <a:r>
              <a:rPr lang="en-US" sz="3600" b="1" dirty="0" smtClean="0">
                <a:latin typeface="Comic Sans MS" pitchFamily="66" charset="0"/>
              </a:rPr>
              <a:t>H</a:t>
            </a:r>
            <a:r>
              <a:rPr lang="ru-RU" sz="3600" b="1" baseline="-25000" dirty="0" smtClean="0">
                <a:latin typeface="Comic Sans MS" pitchFamily="66" charset="0"/>
              </a:rPr>
              <a:t>2</a:t>
            </a:r>
            <a:r>
              <a:rPr lang="en-US" sz="3600" b="1" dirty="0" smtClean="0">
                <a:latin typeface="Comic Sans MS" pitchFamily="66" charset="0"/>
              </a:rPr>
              <a:t>O</a:t>
            </a:r>
            <a:r>
              <a:rPr lang="ru-RU" sz="3600" b="1" dirty="0" smtClean="0">
                <a:latin typeface="Comic Sans MS" pitchFamily="66" charset="0"/>
              </a:rPr>
              <a:t>;</a:t>
            </a:r>
          </a:p>
          <a:p>
            <a:pPr>
              <a:buNone/>
            </a:pP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II. </a:t>
            </a:r>
            <a:r>
              <a:rPr lang="ru-RU" b="1" dirty="0" smtClean="0"/>
              <a:t>Реакции соединения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latin typeface="Comic Sans MS" pitchFamily="66" charset="0"/>
              </a:rPr>
              <a:t>N</a:t>
            </a:r>
            <a:r>
              <a:rPr lang="ru-RU" sz="3600" b="1" baseline="-25000" dirty="0" smtClean="0">
                <a:latin typeface="Comic Sans MS" pitchFamily="66" charset="0"/>
              </a:rPr>
              <a:t>2</a:t>
            </a:r>
            <a:r>
              <a:rPr lang="ru-RU" sz="3600" b="1" dirty="0" smtClean="0">
                <a:latin typeface="Comic Sans MS" pitchFamily="66" charset="0"/>
              </a:rPr>
              <a:t> +    </a:t>
            </a:r>
            <a:r>
              <a:rPr lang="en-US" sz="3600" b="1" dirty="0" smtClean="0">
                <a:latin typeface="Comic Sans MS" pitchFamily="66" charset="0"/>
              </a:rPr>
              <a:t>H</a:t>
            </a:r>
            <a:r>
              <a:rPr lang="ru-RU" sz="3600" b="1" baseline="-25000" dirty="0" smtClean="0">
                <a:latin typeface="Comic Sans MS" pitchFamily="66" charset="0"/>
              </a:rPr>
              <a:t>2</a:t>
            </a:r>
            <a:r>
              <a:rPr lang="ru-RU" sz="3600" b="1" dirty="0" smtClean="0">
                <a:latin typeface="Comic Sans MS" pitchFamily="66" charset="0"/>
              </a:rPr>
              <a:t> </a:t>
            </a:r>
            <a:r>
              <a:rPr lang="en-US" sz="3600" b="1" dirty="0" smtClean="0">
                <a:latin typeface="Comic Sans MS" pitchFamily="66" charset="0"/>
                <a:cs typeface="Times New Roman"/>
              </a:rPr>
              <a:t>→</a:t>
            </a:r>
            <a:r>
              <a:rPr lang="ru-RU" sz="3600" b="1" dirty="0" smtClean="0">
                <a:latin typeface="Comic Sans MS" pitchFamily="66" charset="0"/>
              </a:rPr>
              <a:t>    </a:t>
            </a:r>
            <a:r>
              <a:rPr lang="en-US" sz="3600" b="1" dirty="0" smtClean="0">
                <a:latin typeface="Comic Sans MS" pitchFamily="66" charset="0"/>
              </a:rPr>
              <a:t>NH</a:t>
            </a:r>
            <a:r>
              <a:rPr lang="ru-RU" sz="3600" b="1" baseline="-25000" dirty="0" smtClean="0">
                <a:latin typeface="Comic Sans MS" pitchFamily="66" charset="0"/>
              </a:rPr>
              <a:t>3</a:t>
            </a:r>
            <a:endParaRPr lang="ru-RU" sz="36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3600" b="1" dirty="0" smtClean="0">
                <a:latin typeface="Comic Sans MS" pitchFamily="66" charset="0"/>
              </a:rPr>
              <a:t>P</a:t>
            </a:r>
            <a:r>
              <a:rPr lang="ru-RU" sz="3600" b="1" dirty="0" smtClean="0">
                <a:latin typeface="Comic Sans MS" pitchFamily="66" charset="0"/>
              </a:rPr>
              <a:t> +    </a:t>
            </a:r>
            <a:r>
              <a:rPr lang="en-US" sz="3600" b="1" dirty="0" smtClean="0">
                <a:latin typeface="Comic Sans MS" pitchFamily="66" charset="0"/>
              </a:rPr>
              <a:t>O</a:t>
            </a:r>
            <a:r>
              <a:rPr lang="ru-RU" sz="3600" b="1" baseline="-25000" dirty="0" smtClean="0">
                <a:latin typeface="Comic Sans MS" pitchFamily="66" charset="0"/>
              </a:rPr>
              <a:t>2</a:t>
            </a:r>
            <a:r>
              <a:rPr lang="ru-RU" sz="3600" b="1" dirty="0" smtClean="0">
                <a:latin typeface="Comic Sans MS" pitchFamily="66" charset="0"/>
              </a:rPr>
              <a:t> </a:t>
            </a:r>
            <a:r>
              <a:rPr lang="en-US" sz="3600" b="1" dirty="0" smtClean="0">
                <a:latin typeface="Comic Sans MS" pitchFamily="66" charset="0"/>
                <a:cs typeface="Times New Roman"/>
              </a:rPr>
              <a:t>→</a:t>
            </a:r>
            <a:r>
              <a:rPr lang="ru-RU" sz="3600" b="1" dirty="0" smtClean="0">
                <a:latin typeface="Comic Sans MS" pitchFamily="66" charset="0"/>
                <a:cs typeface="Times New Roman"/>
              </a:rPr>
              <a:t>   </a:t>
            </a:r>
            <a:r>
              <a:rPr lang="ru-RU" sz="3600" b="1" dirty="0" smtClean="0">
                <a:latin typeface="Comic Sans MS" pitchFamily="66" charset="0"/>
              </a:rPr>
              <a:t> </a:t>
            </a:r>
            <a:r>
              <a:rPr lang="en-US" sz="3600" b="1" dirty="0" smtClean="0">
                <a:latin typeface="Comic Sans MS" pitchFamily="66" charset="0"/>
              </a:rPr>
              <a:t>P</a:t>
            </a:r>
            <a:r>
              <a:rPr lang="ru-RU" sz="3600" b="1" baseline="-25000" dirty="0" smtClean="0">
                <a:latin typeface="Comic Sans MS" pitchFamily="66" charset="0"/>
              </a:rPr>
              <a:t>2</a:t>
            </a:r>
            <a:r>
              <a:rPr lang="en-US" sz="3600" b="1" dirty="0" smtClean="0">
                <a:latin typeface="Comic Sans MS" pitchFamily="66" charset="0"/>
              </a:rPr>
              <a:t>O</a:t>
            </a:r>
            <a:r>
              <a:rPr lang="ru-RU" sz="3600" b="1" baseline="-25000" dirty="0" smtClean="0">
                <a:latin typeface="Comic Sans MS" pitchFamily="66" charset="0"/>
              </a:rPr>
              <a:t>3</a:t>
            </a:r>
          </a:p>
          <a:p>
            <a:pPr>
              <a:buNone/>
            </a:pPr>
            <a:r>
              <a:rPr lang="en-US" sz="3600" b="1" dirty="0" smtClean="0">
                <a:latin typeface="Comic Sans MS" pitchFamily="66" charset="0"/>
              </a:rPr>
              <a:t>H</a:t>
            </a:r>
            <a:r>
              <a:rPr lang="en-US" sz="3600" b="1" baseline="-25000" dirty="0" smtClean="0">
                <a:latin typeface="Comic Sans MS" pitchFamily="66" charset="0"/>
              </a:rPr>
              <a:t>2</a:t>
            </a:r>
            <a:r>
              <a:rPr lang="en-US" sz="3600" b="1" dirty="0" smtClean="0">
                <a:latin typeface="Comic Sans MS" pitchFamily="66" charset="0"/>
              </a:rPr>
              <a:t> + </a:t>
            </a:r>
            <a:r>
              <a:rPr lang="ru-RU" sz="3600" b="1" dirty="0" smtClean="0">
                <a:latin typeface="Comic Sans MS" pitchFamily="66" charset="0"/>
              </a:rPr>
              <a:t>   </a:t>
            </a:r>
            <a:r>
              <a:rPr lang="en-US" sz="3600" b="1" dirty="0" smtClean="0">
                <a:latin typeface="Comic Sans MS" pitchFamily="66" charset="0"/>
              </a:rPr>
              <a:t>O</a:t>
            </a:r>
            <a:r>
              <a:rPr lang="en-US" sz="3600" b="1" baseline="-25000" dirty="0" smtClean="0">
                <a:latin typeface="Comic Sans MS" pitchFamily="66" charset="0"/>
              </a:rPr>
              <a:t>2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smtClean="0">
                <a:latin typeface="Comic Sans MS" pitchFamily="66" charset="0"/>
                <a:cs typeface="Times New Roman"/>
              </a:rPr>
              <a:t>→</a:t>
            </a:r>
            <a:r>
              <a:rPr lang="ru-RU" sz="3600" b="1" dirty="0" smtClean="0">
                <a:latin typeface="Comic Sans MS" pitchFamily="66" charset="0"/>
                <a:cs typeface="Times New Roman"/>
              </a:rPr>
              <a:t>   </a:t>
            </a:r>
            <a:r>
              <a:rPr lang="en-US" sz="3600" b="1" dirty="0" smtClean="0">
                <a:latin typeface="Comic Sans MS" pitchFamily="66" charset="0"/>
              </a:rPr>
              <a:t> H</a:t>
            </a:r>
            <a:r>
              <a:rPr lang="en-US" sz="3600" b="1" baseline="-25000" dirty="0" smtClean="0">
                <a:latin typeface="Comic Sans MS" pitchFamily="66" charset="0"/>
              </a:rPr>
              <a:t>2</a:t>
            </a:r>
            <a:r>
              <a:rPr lang="en-US" sz="3600" b="1" dirty="0" smtClean="0">
                <a:latin typeface="Comic Sans MS" pitchFamily="66" charset="0"/>
              </a:rPr>
              <a:t>O</a:t>
            </a:r>
          </a:p>
          <a:p>
            <a:pPr>
              <a:buNone/>
            </a:pPr>
            <a:r>
              <a:rPr lang="en-US" sz="3600" b="1" dirty="0" smtClean="0">
                <a:latin typeface="Comic Sans MS" pitchFamily="66" charset="0"/>
              </a:rPr>
              <a:t>Cu +    O</a:t>
            </a:r>
            <a:r>
              <a:rPr lang="en-US" sz="3600" b="1" baseline="-25000" dirty="0" smtClean="0">
                <a:latin typeface="Comic Sans MS" pitchFamily="66" charset="0"/>
              </a:rPr>
              <a:t>2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smtClean="0">
                <a:latin typeface="Comic Sans MS" pitchFamily="66" charset="0"/>
                <a:cs typeface="Times New Roman"/>
              </a:rPr>
              <a:t>→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CuO</a:t>
            </a:r>
            <a:r>
              <a:rPr lang="en-US" sz="3600" b="1" dirty="0" smtClean="0">
                <a:latin typeface="Comic Sans MS" pitchFamily="66" charset="0"/>
              </a:rPr>
              <a:t>;</a:t>
            </a:r>
            <a:endParaRPr lang="ru-RU" sz="36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3600" b="1" dirty="0" err="1" smtClean="0">
                <a:latin typeface="Comic Sans MS" pitchFamily="66" charset="0"/>
              </a:rPr>
              <a:t>BaO</a:t>
            </a:r>
            <a:r>
              <a:rPr lang="ru-RU" sz="3600" b="1" dirty="0" smtClean="0">
                <a:latin typeface="Comic Sans MS" pitchFamily="66" charset="0"/>
              </a:rPr>
              <a:t> +    </a:t>
            </a:r>
            <a:r>
              <a:rPr lang="en-US" sz="3600" b="1" dirty="0" smtClean="0">
                <a:latin typeface="Comic Sans MS" pitchFamily="66" charset="0"/>
              </a:rPr>
              <a:t>H</a:t>
            </a:r>
            <a:r>
              <a:rPr lang="ru-RU" sz="3600" b="1" baseline="-25000" dirty="0" smtClean="0">
                <a:latin typeface="Comic Sans MS" pitchFamily="66" charset="0"/>
              </a:rPr>
              <a:t>2</a:t>
            </a:r>
            <a:r>
              <a:rPr lang="en-US" sz="3600" b="1" dirty="0" smtClean="0">
                <a:latin typeface="Comic Sans MS" pitchFamily="66" charset="0"/>
              </a:rPr>
              <a:t>O</a:t>
            </a:r>
            <a:r>
              <a:rPr lang="ru-RU" sz="3600" b="1" dirty="0" smtClean="0">
                <a:latin typeface="Comic Sans MS" pitchFamily="66" charset="0"/>
              </a:rPr>
              <a:t> </a:t>
            </a:r>
            <a:r>
              <a:rPr lang="en-US" sz="3600" b="1" dirty="0" smtClean="0">
                <a:latin typeface="Comic Sans MS" pitchFamily="66" charset="0"/>
                <a:cs typeface="Times New Roman"/>
              </a:rPr>
              <a:t>→</a:t>
            </a:r>
            <a:r>
              <a:rPr lang="ru-RU" sz="3600" b="1" dirty="0" smtClean="0">
                <a:latin typeface="Comic Sans MS" pitchFamily="66" charset="0"/>
                <a:cs typeface="Times New Roman"/>
              </a:rPr>
              <a:t>   </a:t>
            </a:r>
            <a:r>
              <a:rPr lang="ru-RU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Ba</a:t>
            </a:r>
            <a:r>
              <a:rPr lang="ru-RU" sz="3600" b="1" dirty="0" smtClean="0">
                <a:latin typeface="Comic Sans MS" pitchFamily="66" charset="0"/>
              </a:rPr>
              <a:t>(</a:t>
            </a:r>
            <a:r>
              <a:rPr lang="en-US" sz="3600" b="1" dirty="0" smtClean="0">
                <a:latin typeface="Comic Sans MS" pitchFamily="66" charset="0"/>
              </a:rPr>
              <a:t>OH</a:t>
            </a:r>
            <a:r>
              <a:rPr lang="ru-RU" sz="3600" b="1" dirty="0" smtClean="0">
                <a:latin typeface="Comic Sans MS" pitchFamily="66" charset="0"/>
              </a:rPr>
              <a:t>)</a:t>
            </a:r>
            <a:r>
              <a:rPr lang="ru-RU" sz="3600" b="1" baseline="-25000" dirty="0" smtClean="0">
                <a:latin typeface="Comic Sans MS" pitchFamily="66" charset="0"/>
              </a:rPr>
              <a:t>2</a:t>
            </a:r>
            <a:endParaRPr lang="ru-RU" sz="3600" dirty="0" smtClean="0">
              <a:latin typeface="Comic Sans MS" pitchFamily="66" charset="0"/>
            </a:endParaRP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III.</a:t>
            </a:r>
            <a:r>
              <a:rPr lang="ru-RU" b="1" dirty="0" smtClean="0"/>
              <a:t> Реакции замещения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600200"/>
            <a:ext cx="775813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latin typeface="Comic Sans MS" pitchFamily="66" charset="0"/>
              </a:rPr>
              <a:t>CuSO</a:t>
            </a:r>
            <a:r>
              <a:rPr lang="en-US" sz="3600" b="1" baseline="-25000" dirty="0" smtClean="0">
                <a:latin typeface="Comic Sans MS" pitchFamily="66" charset="0"/>
              </a:rPr>
              <a:t>4</a:t>
            </a:r>
            <a:r>
              <a:rPr lang="en-US" sz="3600" b="1" dirty="0" smtClean="0">
                <a:latin typeface="Comic Sans MS" pitchFamily="66" charset="0"/>
              </a:rPr>
              <a:t> + </a:t>
            </a:r>
            <a:r>
              <a:rPr lang="ru-RU" sz="3600" b="1" dirty="0" smtClean="0">
                <a:latin typeface="Comic Sans MS" pitchFamily="66" charset="0"/>
              </a:rPr>
              <a:t>   </a:t>
            </a:r>
            <a:r>
              <a:rPr lang="en-US" sz="3600" b="1" dirty="0" smtClean="0">
                <a:latin typeface="Comic Sans MS" pitchFamily="66" charset="0"/>
              </a:rPr>
              <a:t>Fe </a:t>
            </a:r>
            <a:r>
              <a:rPr lang="en-US" sz="3600" b="1" dirty="0" smtClean="0">
                <a:latin typeface="Comic Sans MS" pitchFamily="66" charset="0"/>
                <a:cs typeface="Times New Roman"/>
              </a:rPr>
              <a:t>→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ru-RU" sz="3600" b="1" dirty="0" smtClean="0">
                <a:latin typeface="Comic Sans MS" pitchFamily="66" charset="0"/>
              </a:rPr>
              <a:t>   </a:t>
            </a:r>
            <a:r>
              <a:rPr lang="en-US" sz="3600" b="1" dirty="0" smtClean="0">
                <a:latin typeface="Comic Sans MS" pitchFamily="66" charset="0"/>
              </a:rPr>
              <a:t>FeSO</a:t>
            </a:r>
            <a:r>
              <a:rPr lang="en-US" sz="3600" b="1" baseline="-25000" dirty="0" smtClean="0">
                <a:latin typeface="Comic Sans MS" pitchFamily="66" charset="0"/>
              </a:rPr>
              <a:t>4</a:t>
            </a:r>
            <a:r>
              <a:rPr lang="en-US" sz="3600" b="1" dirty="0" smtClean="0">
                <a:latin typeface="Comic Sans MS" pitchFamily="66" charset="0"/>
              </a:rPr>
              <a:t> +</a:t>
            </a:r>
            <a:r>
              <a:rPr lang="ru-RU" sz="3600" b="1" dirty="0" smtClean="0">
                <a:latin typeface="Comic Sans MS" pitchFamily="66" charset="0"/>
              </a:rPr>
              <a:t>  </a:t>
            </a:r>
            <a:r>
              <a:rPr lang="en-US" sz="3600" b="1" dirty="0" smtClean="0">
                <a:latin typeface="Comic Sans MS" pitchFamily="66" charset="0"/>
              </a:rPr>
              <a:t>Cu</a:t>
            </a:r>
            <a:endParaRPr lang="ru-RU" sz="36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3600" b="1" dirty="0" smtClean="0">
                <a:latin typeface="Comic Sans MS" pitchFamily="66" charset="0"/>
              </a:rPr>
              <a:t>Fe</a:t>
            </a:r>
            <a:r>
              <a:rPr lang="ru-RU" sz="3600" b="1" baseline="-25000" dirty="0" smtClean="0">
                <a:latin typeface="Comic Sans MS" pitchFamily="66" charset="0"/>
              </a:rPr>
              <a:t>2</a:t>
            </a:r>
            <a:r>
              <a:rPr lang="en-US" sz="3600" b="1" dirty="0" smtClean="0">
                <a:latin typeface="Comic Sans MS" pitchFamily="66" charset="0"/>
              </a:rPr>
              <a:t>O</a:t>
            </a:r>
            <a:r>
              <a:rPr lang="ru-RU" sz="3600" b="1" baseline="-25000" dirty="0" smtClean="0">
                <a:latin typeface="Comic Sans MS" pitchFamily="66" charset="0"/>
              </a:rPr>
              <a:t>3</a:t>
            </a:r>
            <a:r>
              <a:rPr lang="ru-RU" sz="3600" b="1" dirty="0" smtClean="0">
                <a:latin typeface="Comic Sans MS" pitchFamily="66" charset="0"/>
              </a:rPr>
              <a:t> +    </a:t>
            </a:r>
            <a:r>
              <a:rPr lang="en-US" sz="3600" b="1" dirty="0" smtClean="0">
                <a:latin typeface="Comic Sans MS" pitchFamily="66" charset="0"/>
              </a:rPr>
              <a:t>H</a:t>
            </a:r>
            <a:r>
              <a:rPr lang="ru-RU" sz="3600" b="1" baseline="-25000" dirty="0" smtClean="0">
                <a:latin typeface="Comic Sans MS" pitchFamily="66" charset="0"/>
              </a:rPr>
              <a:t>2</a:t>
            </a:r>
            <a:r>
              <a:rPr lang="ru-RU" sz="3600" b="1" dirty="0" smtClean="0">
                <a:latin typeface="Comic Sans MS" pitchFamily="66" charset="0"/>
              </a:rPr>
              <a:t> </a:t>
            </a:r>
            <a:r>
              <a:rPr lang="en-US" sz="3600" b="1" dirty="0" smtClean="0">
                <a:latin typeface="Comic Sans MS" pitchFamily="66" charset="0"/>
                <a:cs typeface="Times New Roman"/>
              </a:rPr>
              <a:t>→</a:t>
            </a:r>
            <a:r>
              <a:rPr lang="ru-RU" sz="3600" b="1" dirty="0" smtClean="0">
                <a:latin typeface="Comic Sans MS" pitchFamily="66" charset="0"/>
              </a:rPr>
              <a:t>    </a:t>
            </a:r>
            <a:r>
              <a:rPr lang="en-US" sz="3600" b="1" dirty="0" smtClean="0">
                <a:latin typeface="Comic Sans MS" pitchFamily="66" charset="0"/>
              </a:rPr>
              <a:t>Fe</a:t>
            </a:r>
            <a:r>
              <a:rPr lang="ru-RU" sz="3600" b="1" dirty="0" smtClean="0">
                <a:latin typeface="Comic Sans MS" pitchFamily="66" charset="0"/>
              </a:rPr>
              <a:t> +    </a:t>
            </a:r>
            <a:r>
              <a:rPr lang="en-US" sz="3600" b="1" dirty="0" smtClean="0">
                <a:latin typeface="Comic Sans MS" pitchFamily="66" charset="0"/>
              </a:rPr>
              <a:t>H</a:t>
            </a:r>
            <a:r>
              <a:rPr lang="ru-RU" sz="3600" b="1" baseline="-25000" dirty="0" smtClean="0">
                <a:latin typeface="Comic Sans MS" pitchFamily="66" charset="0"/>
              </a:rPr>
              <a:t>2</a:t>
            </a:r>
            <a:r>
              <a:rPr lang="en-US" sz="3600" b="1" dirty="0" smtClean="0">
                <a:latin typeface="Comic Sans MS" pitchFamily="66" charset="0"/>
              </a:rPr>
              <a:t>O</a:t>
            </a:r>
            <a:endParaRPr lang="ru-RU" sz="36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3600" b="1" dirty="0" smtClean="0">
                <a:latin typeface="Comic Sans MS" pitchFamily="66" charset="0"/>
              </a:rPr>
              <a:t>Zn</a:t>
            </a:r>
            <a:r>
              <a:rPr lang="ru-RU" sz="3600" b="1" dirty="0" smtClean="0">
                <a:latin typeface="Comic Sans MS" pitchFamily="66" charset="0"/>
              </a:rPr>
              <a:t> +    </a:t>
            </a:r>
            <a:r>
              <a:rPr lang="en-US" sz="3600" b="1" dirty="0" err="1" smtClean="0">
                <a:latin typeface="Comic Sans MS" pitchFamily="66" charset="0"/>
              </a:rPr>
              <a:t>HCl</a:t>
            </a:r>
            <a:r>
              <a:rPr lang="ru-RU" sz="3600" b="1" dirty="0" smtClean="0">
                <a:latin typeface="Comic Sans MS" pitchFamily="66" charset="0"/>
              </a:rPr>
              <a:t> </a:t>
            </a:r>
            <a:r>
              <a:rPr lang="en-US" sz="3600" b="1" dirty="0" smtClean="0">
                <a:latin typeface="Comic Sans MS" pitchFamily="66" charset="0"/>
                <a:cs typeface="Times New Roman"/>
              </a:rPr>
              <a:t>→</a:t>
            </a:r>
            <a:r>
              <a:rPr lang="ru-RU" sz="3600" b="1" dirty="0" smtClean="0">
                <a:latin typeface="Comic Sans MS" pitchFamily="66" charset="0"/>
              </a:rPr>
              <a:t>    </a:t>
            </a:r>
            <a:r>
              <a:rPr lang="en-US" sz="3600" b="1" dirty="0" err="1" smtClean="0">
                <a:latin typeface="Comic Sans MS" pitchFamily="66" charset="0"/>
              </a:rPr>
              <a:t>ZnCl</a:t>
            </a:r>
            <a:r>
              <a:rPr lang="ru-RU" sz="3600" b="1" baseline="-25000" dirty="0" smtClean="0">
                <a:latin typeface="Comic Sans MS" pitchFamily="66" charset="0"/>
              </a:rPr>
              <a:t>2</a:t>
            </a:r>
            <a:r>
              <a:rPr lang="ru-RU" sz="3600" b="1" dirty="0" smtClean="0">
                <a:latin typeface="Comic Sans MS" pitchFamily="66" charset="0"/>
              </a:rPr>
              <a:t> +    </a:t>
            </a:r>
            <a:r>
              <a:rPr lang="en-US" sz="3600" b="1" dirty="0" smtClean="0">
                <a:latin typeface="Comic Sans MS" pitchFamily="66" charset="0"/>
              </a:rPr>
              <a:t>H</a:t>
            </a:r>
            <a:r>
              <a:rPr lang="ru-RU" sz="3600" b="1" baseline="-25000" dirty="0" smtClean="0">
                <a:latin typeface="Comic Sans MS" pitchFamily="66" charset="0"/>
              </a:rPr>
              <a:t>2</a:t>
            </a:r>
            <a:endParaRPr lang="en-US" sz="3600" b="1" baseline="-25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3600" b="1" dirty="0" err="1" smtClean="0">
                <a:latin typeface="Comic Sans MS" pitchFamily="66" charset="0"/>
              </a:rPr>
              <a:t>KBr</a:t>
            </a:r>
            <a:r>
              <a:rPr lang="ru-RU" sz="3600" b="1" dirty="0" smtClean="0">
                <a:latin typeface="Comic Sans MS" pitchFamily="66" charset="0"/>
              </a:rPr>
              <a:t> +</a:t>
            </a:r>
            <a:r>
              <a:rPr lang="en-US" sz="3600" b="1" dirty="0" smtClean="0">
                <a:latin typeface="Comic Sans MS" pitchFamily="66" charset="0"/>
              </a:rPr>
              <a:t>   </a:t>
            </a:r>
            <a:r>
              <a:rPr lang="ru-RU" sz="3600" b="1" dirty="0" smtClean="0">
                <a:latin typeface="Comic Sans MS" pitchFamily="66" charset="0"/>
              </a:rPr>
              <a:t> </a:t>
            </a:r>
            <a:r>
              <a:rPr lang="en-US" sz="3600" b="1" dirty="0" err="1" smtClean="0">
                <a:latin typeface="Comic Sans MS" pitchFamily="66" charset="0"/>
              </a:rPr>
              <a:t>Cl</a:t>
            </a:r>
            <a:r>
              <a:rPr lang="ru-RU" sz="3600" b="1" baseline="-25000" dirty="0" smtClean="0">
                <a:latin typeface="Comic Sans MS" pitchFamily="66" charset="0"/>
              </a:rPr>
              <a:t>2</a:t>
            </a:r>
            <a:r>
              <a:rPr lang="ru-RU" sz="3600" b="1" dirty="0" smtClean="0">
                <a:latin typeface="Comic Sans MS" pitchFamily="66" charset="0"/>
              </a:rPr>
              <a:t> </a:t>
            </a:r>
            <a:r>
              <a:rPr lang="en-US" sz="3600" b="1" dirty="0" smtClean="0">
                <a:latin typeface="Comic Sans MS" pitchFamily="66" charset="0"/>
                <a:cs typeface="Times New Roman"/>
              </a:rPr>
              <a:t>→</a:t>
            </a:r>
            <a:r>
              <a:rPr lang="ru-RU" sz="3600" b="1" dirty="0" smtClean="0">
                <a:latin typeface="Comic Sans MS" pitchFamily="66" charset="0"/>
              </a:rPr>
              <a:t> </a:t>
            </a:r>
            <a:r>
              <a:rPr lang="en-US" sz="3600" b="1" dirty="0" smtClean="0">
                <a:latin typeface="Comic Sans MS" pitchFamily="66" charset="0"/>
              </a:rPr>
              <a:t>   </a:t>
            </a:r>
            <a:r>
              <a:rPr lang="en-US" sz="3600" b="1" dirty="0" err="1" smtClean="0">
                <a:latin typeface="Comic Sans MS" pitchFamily="66" charset="0"/>
              </a:rPr>
              <a:t>KCl</a:t>
            </a:r>
            <a:r>
              <a:rPr lang="ru-RU" sz="3600" b="1" dirty="0" smtClean="0">
                <a:latin typeface="Comic Sans MS" pitchFamily="66" charset="0"/>
              </a:rPr>
              <a:t>+</a:t>
            </a:r>
            <a:r>
              <a:rPr lang="en-US" sz="3600" b="1" dirty="0" smtClean="0">
                <a:latin typeface="Comic Sans MS" pitchFamily="66" charset="0"/>
              </a:rPr>
              <a:t>   </a:t>
            </a:r>
            <a:r>
              <a:rPr lang="ru-RU" sz="3600" b="1" dirty="0" smtClean="0">
                <a:latin typeface="Comic Sans MS" pitchFamily="66" charset="0"/>
              </a:rPr>
              <a:t> </a:t>
            </a:r>
            <a:r>
              <a:rPr lang="en-US" sz="3600" b="1" dirty="0" smtClean="0">
                <a:latin typeface="Comic Sans MS" pitchFamily="66" charset="0"/>
              </a:rPr>
              <a:t>Br</a:t>
            </a:r>
            <a:r>
              <a:rPr lang="ru-RU" sz="3600" b="1" baseline="-25000" dirty="0" smtClean="0">
                <a:latin typeface="Comic Sans MS" pitchFamily="66" charset="0"/>
              </a:rPr>
              <a:t>2</a:t>
            </a:r>
            <a:endParaRPr lang="ru-RU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IV.</a:t>
            </a:r>
            <a:r>
              <a:rPr lang="ru-RU" b="1" dirty="0" smtClean="0"/>
              <a:t> Реакции обмена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err="1" smtClean="0"/>
              <a:t>CuO</a:t>
            </a:r>
            <a:r>
              <a:rPr lang="en-US" sz="3600" b="1" dirty="0" smtClean="0"/>
              <a:t> +</a:t>
            </a:r>
            <a:r>
              <a:rPr lang="ru-RU" sz="3600" b="1" dirty="0" smtClean="0"/>
              <a:t>  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HCl</a:t>
            </a:r>
            <a:r>
              <a:rPr lang="en-US" sz="3600" b="1" dirty="0" smtClean="0"/>
              <a:t> </a:t>
            </a:r>
            <a:r>
              <a:rPr lang="en-US" sz="3600" b="1" dirty="0" smtClean="0">
                <a:latin typeface="Times New Roman"/>
                <a:cs typeface="Times New Roman"/>
              </a:rPr>
              <a:t>→</a:t>
            </a:r>
            <a:r>
              <a:rPr lang="en-US" sz="3600" b="1" dirty="0" smtClean="0"/>
              <a:t> </a:t>
            </a:r>
            <a:r>
              <a:rPr lang="ru-RU" sz="3600" b="1" dirty="0" smtClean="0"/>
              <a:t>  </a:t>
            </a:r>
            <a:r>
              <a:rPr lang="en-US" sz="3600" b="1" dirty="0" smtClean="0"/>
              <a:t>CuCl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 +</a:t>
            </a:r>
            <a:r>
              <a:rPr lang="ru-RU" sz="3600" b="1" dirty="0" smtClean="0"/>
              <a:t>  </a:t>
            </a:r>
            <a:r>
              <a:rPr lang="en-US" sz="3600" b="1" dirty="0" smtClean="0"/>
              <a:t> H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O</a:t>
            </a:r>
          </a:p>
          <a:p>
            <a:pPr>
              <a:buNone/>
            </a:pPr>
            <a:r>
              <a:rPr lang="en-US" sz="3600" b="1" dirty="0" err="1" smtClean="0"/>
              <a:t>HCl</a:t>
            </a:r>
            <a:r>
              <a:rPr lang="ru-RU" sz="3600" b="1" dirty="0" smtClean="0"/>
              <a:t> +   </a:t>
            </a:r>
            <a:r>
              <a:rPr lang="en-US" sz="3600" b="1" dirty="0" smtClean="0"/>
              <a:t>Na</a:t>
            </a:r>
            <a:r>
              <a:rPr lang="ru-RU" sz="3600" b="1" baseline="-25000" dirty="0" smtClean="0"/>
              <a:t>2</a:t>
            </a:r>
            <a:r>
              <a:rPr lang="en-US" sz="3600" b="1" dirty="0" smtClean="0"/>
              <a:t>O</a:t>
            </a:r>
            <a:r>
              <a:rPr lang="ru-RU" sz="3600" b="1" dirty="0" smtClean="0"/>
              <a:t> </a:t>
            </a:r>
            <a:r>
              <a:rPr lang="en-US" sz="3600" b="1" dirty="0" smtClean="0">
                <a:latin typeface="Times New Roman"/>
                <a:cs typeface="Times New Roman"/>
              </a:rPr>
              <a:t>→</a:t>
            </a:r>
            <a:r>
              <a:rPr lang="ru-RU" sz="3600" b="1" dirty="0" smtClean="0"/>
              <a:t>   </a:t>
            </a:r>
            <a:r>
              <a:rPr lang="en-US" sz="3600" b="1" dirty="0" err="1" smtClean="0"/>
              <a:t>NaCl</a:t>
            </a:r>
            <a:r>
              <a:rPr lang="ru-RU" sz="3600" b="1" dirty="0" smtClean="0"/>
              <a:t> +   </a:t>
            </a:r>
            <a:r>
              <a:rPr lang="en-US" sz="3600" b="1" dirty="0" smtClean="0"/>
              <a:t>H</a:t>
            </a:r>
            <a:r>
              <a:rPr lang="ru-RU" sz="3600" b="1" baseline="-25000" dirty="0" smtClean="0"/>
              <a:t>2</a:t>
            </a:r>
            <a:r>
              <a:rPr lang="en-US" sz="3600" b="1" dirty="0" smtClean="0"/>
              <a:t>O</a:t>
            </a:r>
          </a:p>
          <a:p>
            <a:pPr>
              <a:buNone/>
            </a:pPr>
            <a:r>
              <a:rPr lang="ru-RU" sz="3600" b="1" dirty="0" smtClean="0"/>
              <a:t>КОН +   Н</a:t>
            </a:r>
            <a:r>
              <a:rPr lang="ru-RU" sz="3600" b="1" baseline="-25000" dirty="0" smtClean="0"/>
              <a:t>3 </a:t>
            </a:r>
            <a:r>
              <a:rPr lang="ru-RU" sz="3600" b="1" dirty="0" smtClean="0"/>
              <a:t>Р</a:t>
            </a:r>
            <a:r>
              <a:rPr lang="en-US" sz="3600" b="1" dirty="0" smtClean="0"/>
              <a:t>O</a:t>
            </a:r>
            <a:r>
              <a:rPr lang="ru-RU" sz="3600" b="1" baseline="-25000" dirty="0" smtClean="0"/>
              <a:t>4</a:t>
            </a:r>
            <a:r>
              <a:rPr lang="ru-RU" sz="3600" b="1" dirty="0" smtClean="0"/>
              <a:t> </a:t>
            </a:r>
            <a:r>
              <a:rPr lang="en-US" sz="3600" b="1" dirty="0" smtClean="0">
                <a:latin typeface="Times New Roman"/>
                <a:cs typeface="Times New Roman"/>
              </a:rPr>
              <a:t>→</a:t>
            </a:r>
            <a:r>
              <a:rPr lang="ru-RU" sz="3600" b="1" dirty="0" smtClean="0">
                <a:latin typeface="Times New Roman"/>
                <a:cs typeface="Times New Roman"/>
              </a:rPr>
              <a:t>  </a:t>
            </a:r>
            <a:r>
              <a:rPr lang="ru-RU" sz="3600" b="1" dirty="0" smtClean="0"/>
              <a:t> К</a:t>
            </a:r>
            <a:r>
              <a:rPr lang="ru-RU" sz="3600" b="1" baseline="-25000" dirty="0" smtClean="0"/>
              <a:t>3</a:t>
            </a:r>
            <a:r>
              <a:rPr lang="ru-RU" sz="3600" b="1" dirty="0" smtClean="0"/>
              <a:t>РО</a:t>
            </a:r>
            <a:r>
              <a:rPr lang="ru-RU" sz="3600" b="1" baseline="-25000" dirty="0" smtClean="0"/>
              <a:t>4 </a:t>
            </a:r>
            <a:r>
              <a:rPr lang="ru-RU" sz="3600" b="1" dirty="0" smtClean="0"/>
              <a:t>+   </a:t>
            </a:r>
            <a:r>
              <a:rPr lang="en-US" sz="3600" b="1" dirty="0" smtClean="0"/>
              <a:t>H</a:t>
            </a:r>
            <a:r>
              <a:rPr lang="ru-RU" sz="3600" b="1" baseline="-25000" dirty="0" smtClean="0"/>
              <a:t>2</a:t>
            </a:r>
            <a:r>
              <a:rPr lang="en-US" sz="3600" b="1" dirty="0" smtClean="0"/>
              <a:t>O</a:t>
            </a:r>
            <a:endParaRPr lang="ru-RU" sz="3600" b="1" dirty="0" smtClean="0"/>
          </a:p>
          <a:p>
            <a:pPr>
              <a:buNone/>
            </a:pPr>
            <a:r>
              <a:rPr lang="en-US" sz="3600" b="1" dirty="0" err="1" smtClean="0"/>
              <a:t>BaCl</a:t>
            </a:r>
            <a:r>
              <a:rPr lang="ru-RU" sz="3600" b="1" baseline="-25000" dirty="0" smtClean="0"/>
              <a:t>2</a:t>
            </a:r>
            <a:r>
              <a:rPr lang="ru-RU" sz="3600" b="1" dirty="0" smtClean="0"/>
              <a:t> +   </a:t>
            </a:r>
            <a:r>
              <a:rPr lang="en-US" sz="3600" b="1" dirty="0" err="1" smtClean="0"/>
              <a:t>AgNO</a:t>
            </a:r>
            <a:r>
              <a:rPr lang="ru-RU" sz="3600" b="1" baseline="-25000" dirty="0" smtClean="0"/>
              <a:t>3</a:t>
            </a:r>
            <a:r>
              <a:rPr lang="ru-RU" sz="3600" b="1" dirty="0" smtClean="0"/>
              <a:t> </a:t>
            </a:r>
            <a:r>
              <a:rPr lang="en-US" sz="3600" b="1" dirty="0" smtClean="0">
                <a:latin typeface="Times New Roman"/>
                <a:cs typeface="Times New Roman"/>
              </a:rPr>
              <a:t>→</a:t>
            </a:r>
            <a:r>
              <a:rPr lang="ru-RU" sz="3600" b="1" dirty="0" smtClean="0"/>
              <a:t>   </a:t>
            </a:r>
            <a:r>
              <a:rPr lang="en-US" sz="3600" b="1" dirty="0" err="1" smtClean="0"/>
              <a:t>AgCl</a:t>
            </a:r>
            <a:r>
              <a:rPr lang="ru-RU" sz="3600" b="1" dirty="0" smtClean="0"/>
              <a:t> +   </a:t>
            </a:r>
            <a:r>
              <a:rPr lang="en-US" sz="3600" b="1" dirty="0" err="1" smtClean="0"/>
              <a:t>Ba</a:t>
            </a:r>
            <a:r>
              <a:rPr lang="ru-RU" sz="3600" b="1" dirty="0" smtClean="0"/>
              <a:t>(</a:t>
            </a:r>
            <a:r>
              <a:rPr lang="en-US" sz="3600" b="1" dirty="0" smtClean="0"/>
              <a:t>NO</a:t>
            </a:r>
            <a:r>
              <a:rPr lang="ru-RU" sz="3600" b="1" baseline="-25000" dirty="0" smtClean="0"/>
              <a:t>3</a:t>
            </a:r>
            <a:r>
              <a:rPr lang="ru-RU" sz="3600" b="1" dirty="0" smtClean="0"/>
              <a:t>)</a:t>
            </a:r>
            <a:r>
              <a:rPr lang="ru-RU" sz="3600" b="1" baseline="-25000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1143000" y="1142984"/>
            <a:ext cx="7315200" cy="620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ru-RU" sz="3200" b="1" dirty="0">
                <a:latin typeface="Comic Sans MS" pitchFamily="66" charset="0"/>
              </a:rPr>
              <a:t>CO</a:t>
            </a:r>
            <a:r>
              <a:rPr kumimoji="1" lang="ru-RU" sz="3200" b="1" baseline="-25000" dirty="0">
                <a:latin typeface="Comic Sans MS" pitchFamily="66" charset="0"/>
              </a:rPr>
              <a:t>2</a:t>
            </a:r>
            <a:r>
              <a:rPr kumimoji="1" lang="ru-RU" sz="3200" b="1" dirty="0">
                <a:latin typeface="Comic Sans MS" pitchFamily="66" charset="0"/>
              </a:rPr>
              <a:t> + </a:t>
            </a:r>
            <a:r>
              <a:rPr kumimoji="1" lang="ru-RU" sz="3200" b="1" dirty="0" err="1">
                <a:latin typeface="Comic Sans MS" pitchFamily="66" charset="0"/>
              </a:rPr>
              <a:t>NaOH</a:t>
            </a:r>
            <a:r>
              <a:rPr kumimoji="1" lang="ru-RU" sz="3200" b="1" dirty="0">
                <a:latin typeface="Comic Sans MS" pitchFamily="66" charset="0"/>
              </a:rPr>
              <a:t> = Na</a:t>
            </a:r>
            <a:r>
              <a:rPr kumimoji="1" lang="ru-RU" sz="3200" b="1" baseline="-25000" dirty="0">
                <a:latin typeface="Comic Sans MS" pitchFamily="66" charset="0"/>
              </a:rPr>
              <a:t>2</a:t>
            </a:r>
            <a:r>
              <a:rPr kumimoji="1" lang="ru-RU" sz="3200" b="1" dirty="0">
                <a:latin typeface="Comic Sans MS" pitchFamily="66" charset="0"/>
              </a:rPr>
              <a:t>CO</a:t>
            </a:r>
            <a:r>
              <a:rPr kumimoji="1" lang="ru-RU" sz="3200" b="1" baseline="-25000" dirty="0">
                <a:latin typeface="Comic Sans MS" pitchFamily="66" charset="0"/>
              </a:rPr>
              <a:t>3</a:t>
            </a:r>
            <a:r>
              <a:rPr kumimoji="1" lang="ru-RU" sz="3200" b="1" dirty="0">
                <a:latin typeface="Comic Sans MS" pitchFamily="66" charset="0"/>
              </a:rPr>
              <a:t> + H</a:t>
            </a:r>
            <a:r>
              <a:rPr kumimoji="1" lang="ru-RU" sz="3200" b="1" baseline="-25000" dirty="0">
                <a:latin typeface="Comic Sans MS" pitchFamily="66" charset="0"/>
              </a:rPr>
              <a:t>2</a:t>
            </a:r>
            <a:r>
              <a:rPr kumimoji="1" lang="ru-RU" sz="3200" b="1" dirty="0">
                <a:latin typeface="Comic Sans MS" pitchFamily="66" charset="0"/>
              </a:rPr>
              <a:t>O</a:t>
            </a:r>
          </a:p>
          <a:p>
            <a:endParaRPr kumimoji="1" lang="ru-RU" sz="800" b="1" dirty="0">
              <a:latin typeface="Comic Sans MS" pitchFamily="66" charset="0"/>
            </a:endParaRPr>
          </a:p>
          <a:p>
            <a:r>
              <a:rPr kumimoji="1" lang="ru-RU" sz="3200" b="1" dirty="0">
                <a:latin typeface="Comic Sans MS" pitchFamily="66" charset="0"/>
              </a:rPr>
              <a:t>H</a:t>
            </a:r>
            <a:r>
              <a:rPr kumimoji="1" lang="ru-RU" sz="3200" b="1" baseline="-25000" dirty="0">
                <a:latin typeface="Comic Sans MS" pitchFamily="66" charset="0"/>
              </a:rPr>
              <a:t>2</a:t>
            </a:r>
            <a:r>
              <a:rPr kumimoji="1" lang="ru-RU" sz="3200" b="1" dirty="0">
                <a:latin typeface="Comic Sans MS" pitchFamily="66" charset="0"/>
              </a:rPr>
              <a:t>O = H</a:t>
            </a:r>
            <a:r>
              <a:rPr kumimoji="1" lang="ru-RU" sz="3200" b="1" baseline="-25000" dirty="0">
                <a:latin typeface="Comic Sans MS" pitchFamily="66" charset="0"/>
              </a:rPr>
              <a:t>2</a:t>
            </a:r>
            <a:r>
              <a:rPr kumimoji="1" lang="ru-RU" sz="3200" b="1" dirty="0">
                <a:latin typeface="Comic Sans MS" pitchFamily="66" charset="0"/>
              </a:rPr>
              <a:t> + O</a:t>
            </a:r>
            <a:r>
              <a:rPr kumimoji="1" lang="ru-RU" sz="3200" b="1" baseline="-25000" dirty="0">
                <a:latin typeface="Comic Sans MS" pitchFamily="66" charset="0"/>
              </a:rPr>
              <a:t>2</a:t>
            </a:r>
            <a:r>
              <a:rPr kumimoji="1" lang="ru-RU" sz="3200" b="1" dirty="0">
                <a:latin typeface="Comic Sans MS" pitchFamily="66" charset="0"/>
              </a:rPr>
              <a:t>↑</a:t>
            </a:r>
          </a:p>
          <a:p>
            <a:endParaRPr kumimoji="1" lang="ru-RU" sz="800" b="1" dirty="0">
              <a:latin typeface="Comic Sans MS" pitchFamily="66" charset="0"/>
            </a:endParaRPr>
          </a:p>
          <a:p>
            <a:r>
              <a:rPr kumimoji="1" lang="ru-RU" sz="3200" b="1" dirty="0" err="1">
                <a:latin typeface="Comic Sans MS" pitchFamily="66" charset="0"/>
              </a:rPr>
              <a:t>Zn</a:t>
            </a:r>
            <a:r>
              <a:rPr kumimoji="1" lang="ru-RU" sz="3200" b="1" dirty="0">
                <a:latin typeface="Comic Sans MS" pitchFamily="66" charset="0"/>
              </a:rPr>
              <a:t> + </a:t>
            </a:r>
            <a:r>
              <a:rPr kumimoji="1" lang="ru-RU" sz="3200" b="1" dirty="0" err="1">
                <a:latin typeface="Comic Sans MS" pitchFamily="66" charset="0"/>
              </a:rPr>
              <a:t>HCl</a:t>
            </a:r>
            <a:r>
              <a:rPr kumimoji="1" lang="ru-RU" sz="3200" b="1" dirty="0">
                <a:latin typeface="Comic Sans MS" pitchFamily="66" charset="0"/>
              </a:rPr>
              <a:t> = ZnCl</a:t>
            </a:r>
            <a:r>
              <a:rPr kumimoji="1" lang="ru-RU" sz="3200" b="1" baseline="-25000" dirty="0">
                <a:latin typeface="Comic Sans MS" pitchFamily="66" charset="0"/>
              </a:rPr>
              <a:t>2</a:t>
            </a:r>
            <a:r>
              <a:rPr kumimoji="1" lang="ru-RU" sz="3200" b="1" dirty="0">
                <a:latin typeface="Comic Sans MS" pitchFamily="66" charset="0"/>
              </a:rPr>
              <a:t> + H</a:t>
            </a:r>
            <a:r>
              <a:rPr kumimoji="1" lang="ru-RU" sz="3200" b="1" baseline="-25000" dirty="0">
                <a:latin typeface="Comic Sans MS" pitchFamily="66" charset="0"/>
              </a:rPr>
              <a:t>2</a:t>
            </a:r>
            <a:r>
              <a:rPr kumimoji="1" lang="ru-RU" sz="3200" b="1" dirty="0">
                <a:latin typeface="Comic Sans MS" pitchFamily="66" charset="0"/>
              </a:rPr>
              <a:t>↑</a:t>
            </a:r>
          </a:p>
          <a:p>
            <a:endParaRPr kumimoji="1" lang="ru-RU" sz="800" b="1" dirty="0">
              <a:latin typeface="Comic Sans MS" pitchFamily="66" charset="0"/>
            </a:endParaRPr>
          </a:p>
          <a:p>
            <a:r>
              <a:rPr kumimoji="1" lang="ru-RU" sz="3200" b="1" dirty="0" err="1">
                <a:latin typeface="Comic Sans MS" pitchFamily="66" charset="0"/>
              </a:rPr>
              <a:t>ZnO</a:t>
            </a:r>
            <a:r>
              <a:rPr kumimoji="1" lang="ru-RU" sz="3200" b="1" dirty="0">
                <a:latin typeface="Comic Sans MS" pitchFamily="66" charset="0"/>
              </a:rPr>
              <a:t> + H</a:t>
            </a:r>
            <a:r>
              <a:rPr kumimoji="1" lang="ru-RU" sz="3200" b="1" baseline="-25000" dirty="0">
                <a:latin typeface="Comic Sans MS" pitchFamily="66" charset="0"/>
              </a:rPr>
              <a:t>2</a:t>
            </a:r>
            <a:r>
              <a:rPr kumimoji="1" lang="ru-RU" sz="3200" b="1" dirty="0">
                <a:latin typeface="Comic Sans MS" pitchFamily="66" charset="0"/>
              </a:rPr>
              <a:t>SO</a:t>
            </a:r>
            <a:r>
              <a:rPr kumimoji="1" lang="ru-RU" sz="3200" b="1" baseline="-25000" dirty="0">
                <a:latin typeface="Comic Sans MS" pitchFamily="66" charset="0"/>
              </a:rPr>
              <a:t>4</a:t>
            </a:r>
            <a:r>
              <a:rPr kumimoji="1" lang="ru-RU" sz="3200" b="1" dirty="0">
                <a:latin typeface="Comic Sans MS" pitchFamily="66" charset="0"/>
              </a:rPr>
              <a:t> = ZnSO</a:t>
            </a:r>
            <a:r>
              <a:rPr kumimoji="1" lang="ru-RU" sz="3200" b="1" baseline="-25000" dirty="0">
                <a:latin typeface="Comic Sans MS" pitchFamily="66" charset="0"/>
              </a:rPr>
              <a:t>4</a:t>
            </a:r>
            <a:r>
              <a:rPr kumimoji="1" lang="ru-RU" sz="3200" b="1" dirty="0">
                <a:latin typeface="Comic Sans MS" pitchFamily="66" charset="0"/>
              </a:rPr>
              <a:t> + H</a:t>
            </a:r>
            <a:r>
              <a:rPr kumimoji="1" lang="ru-RU" sz="3200" b="1" baseline="-25000" dirty="0">
                <a:latin typeface="Comic Sans MS" pitchFamily="66" charset="0"/>
              </a:rPr>
              <a:t>2</a:t>
            </a:r>
            <a:r>
              <a:rPr kumimoji="1" lang="ru-RU" sz="3200" b="1" dirty="0">
                <a:latin typeface="Comic Sans MS" pitchFamily="66" charset="0"/>
              </a:rPr>
              <a:t>O</a:t>
            </a:r>
          </a:p>
          <a:p>
            <a:endParaRPr kumimoji="1" lang="ru-RU" sz="800" b="1" dirty="0">
              <a:latin typeface="Comic Sans MS" pitchFamily="66" charset="0"/>
            </a:endParaRPr>
          </a:p>
          <a:p>
            <a:r>
              <a:rPr kumimoji="1" lang="ru-RU" sz="3200" b="1" dirty="0" err="1">
                <a:latin typeface="Comic Sans MS" pitchFamily="66" charset="0"/>
              </a:rPr>
              <a:t>HgO</a:t>
            </a:r>
            <a:r>
              <a:rPr kumimoji="1" lang="ru-RU" sz="3200" b="1" dirty="0">
                <a:latin typeface="Comic Sans MS" pitchFamily="66" charset="0"/>
              </a:rPr>
              <a:t> = </a:t>
            </a:r>
            <a:r>
              <a:rPr kumimoji="1" lang="ru-RU" sz="3200" b="1" dirty="0" err="1">
                <a:latin typeface="Comic Sans MS" pitchFamily="66" charset="0"/>
              </a:rPr>
              <a:t>Hg</a:t>
            </a:r>
            <a:r>
              <a:rPr kumimoji="1" lang="ru-RU" sz="3200" b="1" dirty="0">
                <a:latin typeface="Comic Sans MS" pitchFamily="66" charset="0"/>
              </a:rPr>
              <a:t> + O</a:t>
            </a:r>
            <a:r>
              <a:rPr kumimoji="1" lang="ru-RU" sz="3200" b="1" baseline="-25000" dirty="0">
                <a:latin typeface="Comic Sans MS" pitchFamily="66" charset="0"/>
              </a:rPr>
              <a:t>2</a:t>
            </a:r>
          </a:p>
          <a:p>
            <a:endParaRPr kumimoji="1" lang="ru-RU" sz="800" b="1" baseline="-25000" dirty="0">
              <a:latin typeface="Comic Sans MS" pitchFamily="66" charset="0"/>
            </a:endParaRPr>
          </a:p>
          <a:p>
            <a:r>
              <a:rPr kumimoji="1" lang="ru-RU" sz="3200" b="1" dirty="0">
                <a:latin typeface="Comic Sans MS" pitchFamily="66" charset="0"/>
              </a:rPr>
              <a:t>H</a:t>
            </a:r>
            <a:r>
              <a:rPr kumimoji="1" lang="ru-RU" sz="3200" b="1" baseline="-25000" dirty="0">
                <a:latin typeface="Comic Sans MS" pitchFamily="66" charset="0"/>
              </a:rPr>
              <a:t>2</a:t>
            </a:r>
            <a:r>
              <a:rPr kumimoji="1" lang="ru-RU" sz="3200" b="1" dirty="0">
                <a:latin typeface="Comic Sans MS" pitchFamily="66" charset="0"/>
              </a:rPr>
              <a:t>SO</a:t>
            </a:r>
            <a:r>
              <a:rPr kumimoji="1" lang="ru-RU" sz="3200" b="1" baseline="-25000" dirty="0">
                <a:latin typeface="Comic Sans MS" pitchFamily="66" charset="0"/>
              </a:rPr>
              <a:t>4</a:t>
            </a:r>
            <a:r>
              <a:rPr kumimoji="1" lang="ru-RU" sz="3200" b="1" dirty="0">
                <a:latin typeface="Comic Sans MS" pitchFamily="66" charset="0"/>
              </a:rPr>
              <a:t> + KOH = K</a:t>
            </a:r>
            <a:r>
              <a:rPr kumimoji="1" lang="ru-RU" sz="3200" b="1" baseline="-25000" dirty="0">
                <a:latin typeface="Comic Sans MS" pitchFamily="66" charset="0"/>
              </a:rPr>
              <a:t>2</a:t>
            </a:r>
            <a:r>
              <a:rPr kumimoji="1" lang="ru-RU" sz="3200" b="1" dirty="0">
                <a:latin typeface="Comic Sans MS" pitchFamily="66" charset="0"/>
              </a:rPr>
              <a:t>SO</a:t>
            </a:r>
            <a:r>
              <a:rPr kumimoji="1" lang="ru-RU" sz="3200" b="1" baseline="-25000" dirty="0">
                <a:latin typeface="Comic Sans MS" pitchFamily="66" charset="0"/>
              </a:rPr>
              <a:t>4</a:t>
            </a:r>
            <a:r>
              <a:rPr kumimoji="1" lang="ru-RU" sz="3200" b="1" dirty="0">
                <a:latin typeface="Comic Sans MS" pitchFamily="66" charset="0"/>
              </a:rPr>
              <a:t>+H</a:t>
            </a:r>
            <a:r>
              <a:rPr kumimoji="1" lang="ru-RU" sz="3200" b="1" baseline="-25000" dirty="0">
                <a:latin typeface="Comic Sans MS" pitchFamily="66" charset="0"/>
              </a:rPr>
              <a:t>2</a:t>
            </a:r>
            <a:r>
              <a:rPr kumimoji="1" lang="ru-RU" sz="3200" b="1" dirty="0">
                <a:latin typeface="Comic Sans MS" pitchFamily="66" charset="0"/>
              </a:rPr>
              <a:t>O</a:t>
            </a:r>
          </a:p>
          <a:p>
            <a:endParaRPr kumimoji="1" lang="ru-RU" sz="800" b="1" dirty="0">
              <a:latin typeface="Comic Sans MS" pitchFamily="66" charset="0"/>
            </a:endParaRPr>
          </a:p>
          <a:p>
            <a:r>
              <a:rPr kumimoji="1" lang="ru-RU" sz="3200" b="1" dirty="0">
                <a:latin typeface="Comic Sans MS" pitchFamily="66" charset="0"/>
              </a:rPr>
              <a:t>H</a:t>
            </a:r>
            <a:r>
              <a:rPr kumimoji="1" lang="ru-RU" sz="3200" b="1" baseline="-25000" dirty="0">
                <a:latin typeface="Comic Sans MS" pitchFamily="66" charset="0"/>
              </a:rPr>
              <a:t>2 </a:t>
            </a:r>
            <a:r>
              <a:rPr kumimoji="1" lang="ru-RU" sz="3200" b="1" dirty="0">
                <a:latin typeface="Comic Sans MS" pitchFamily="66" charset="0"/>
              </a:rPr>
              <a:t>+ O</a:t>
            </a:r>
            <a:r>
              <a:rPr kumimoji="1" lang="ru-RU" sz="3200" b="1" baseline="-25000" dirty="0">
                <a:latin typeface="Comic Sans MS" pitchFamily="66" charset="0"/>
              </a:rPr>
              <a:t>2</a:t>
            </a:r>
            <a:r>
              <a:rPr kumimoji="1" lang="ru-RU" sz="3200" b="1" dirty="0">
                <a:latin typeface="Comic Sans MS" pitchFamily="66" charset="0"/>
              </a:rPr>
              <a:t> = H</a:t>
            </a:r>
            <a:r>
              <a:rPr kumimoji="1" lang="ru-RU" sz="3200" b="1" baseline="-25000" dirty="0">
                <a:latin typeface="Comic Sans MS" pitchFamily="66" charset="0"/>
              </a:rPr>
              <a:t>2</a:t>
            </a:r>
            <a:r>
              <a:rPr kumimoji="1" lang="ru-RU" sz="3200" b="1" dirty="0">
                <a:latin typeface="Comic Sans MS" pitchFamily="66" charset="0"/>
              </a:rPr>
              <a:t>O</a:t>
            </a:r>
          </a:p>
          <a:p>
            <a:endParaRPr kumimoji="1" lang="ru-RU" sz="800" b="1" dirty="0">
              <a:latin typeface="Comic Sans MS" pitchFamily="66" charset="0"/>
            </a:endParaRPr>
          </a:p>
          <a:p>
            <a:endParaRPr kumimoji="1" lang="ru-RU" sz="800" b="1" dirty="0">
              <a:latin typeface="Comic Sans MS" pitchFamily="66" charset="0"/>
            </a:endParaRPr>
          </a:p>
          <a:p>
            <a:r>
              <a:rPr kumimoji="1" lang="en-US" sz="3200" b="1" dirty="0">
                <a:latin typeface="Comic Sans MS" pitchFamily="66" charset="0"/>
              </a:rPr>
              <a:t>Na</a:t>
            </a:r>
            <a:r>
              <a:rPr kumimoji="1" lang="ru-RU" sz="3200" b="1" dirty="0">
                <a:latin typeface="Comic Sans MS" pitchFamily="66" charset="0"/>
              </a:rPr>
              <a:t> + </a:t>
            </a:r>
            <a:r>
              <a:rPr kumimoji="1" lang="en-US" sz="3200" b="1" dirty="0">
                <a:latin typeface="Comic Sans MS" pitchFamily="66" charset="0"/>
              </a:rPr>
              <a:t>H</a:t>
            </a:r>
            <a:r>
              <a:rPr kumimoji="1" lang="en-US" sz="3200" b="1" baseline="-25000" dirty="0">
                <a:latin typeface="Comic Sans MS" pitchFamily="66" charset="0"/>
              </a:rPr>
              <a:t>2</a:t>
            </a:r>
            <a:r>
              <a:rPr kumimoji="1" lang="en-US" sz="3200" b="1" dirty="0">
                <a:latin typeface="Comic Sans MS" pitchFamily="66" charset="0"/>
              </a:rPr>
              <a:t>SO</a:t>
            </a:r>
            <a:r>
              <a:rPr kumimoji="1" lang="en-US" sz="3200" b="1" baseline="-25000" dirty="0">
                <a:latin typeface="Comic Sans MS" pitchFamily="66" charset="0"/>
              </a:rPr>
              <a:t>4</a:t>
            </a:r>
            <a:r>
              <a:rPr kumimoji="1" lang="ru-RU" sz="3200" b="1" dirty="0">
                <a:latin typeface="Comic Sans MS" pitchFamily="66" charset="0"/>
              </a:rPr>
              <a:t> =</a:t>
            </a:r>
            <a:r>
              <a:rPr kumimoji="1" lang="en-US" sz="3200" b="1" dirty="0">
                <a:latin typeface="Comic Sans MS" pitchFamily="66" charset="0"/>
              </a:rPr>
              <a:t>Na</a:t>
            </a:r>
            <a:r>
              <a:rPr kumimoji="1" lang="en-US" sz="3200" b="1" baseline="-25000" dirty="0">
                <a:latin typeface="Comic Sans MS" pitchFamily="66" charset="0"/>
              </a:rPr>
              <a:t>2</a:t>
            </a:r>
            <a:r>
              <a:rPr kumimoji="1" lang="en-US" sz="3200" b="1" dirty="0">
                <a:latin typeface="Comic Sans MS" pitchFamily="66" charset="0"/>
              </a:rPr>
              <a:t>SO</a:t>
            </a:r>
            <a:r>
              <a:rPr kumimoji="1" lang="en-US" sz="3200" b="1" baseline="-25000" dirty="0">
                <a:latin typeface="Comic Sans MS" pitchFamily="66" charset="0"/>
              </a:rPr>
              <a:t>4</a:t>
            </a:r>
            <a:r>
              <a:rPr kumimoji="1" lang="en-US" sz="3200" b="1" dirty="0">
                <a:latin typeface="Comic Sans MS" pitchFamily="66" charset="0"/>
              </a:rPr>
              <a:t>+</a:t>
            </a:r>
            <a:r>
              <a:rPr kumimoji="1" lang="ru-RU" sz="3200" b="1" dirty="0">
                <a:latin typeface="Comic Sans MS" pitchFamily="66" charset="0"/>
              </a:rPr>
              <a:t>H</a:t>
            </a:r>
            <a:r>
              <a:rPr kumimoji="1" lang="ru-RU" sz="3200" b="1" baseline="-25000" dirty="0">
                <a:latin typeface="Comic Sans MS" pitchFamily="66" charset="0"/>
              </a:rPr>
              <a:t>2</a:t>
            </a:r>
            <a:r>
              <a:rPr kumimoji="1" lang="ru-RU" sz="3200" b="1" dirty="0">
                <a:latin typeface="Comic Sans MS" pitchFamily="66" charset="0"/>
              </a:rPr>
              <a:t>↑</a:t>
            </a:r>
          </a:p>
          <a:p>
            <a:endParaRPr kumimoji="1" lang="ru-RU" sz="3200" b="1" dirty="0">
              <a:solidFill>
                <a:srgbClr val="0000CC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ru-RU" sz="32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4251325" y="44450"/>
            <a:ext cx="641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42910" y="214290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Расставьте коэффициенты 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Допишите необходимые формулы и укажите тип реакции</a:t>
            </a:r>
            <a:r>
              <a:rPr lang="en-US" b="1" dirty="0" smtClean="0"/>
              <a:t>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>
                <a:latin typeface="Comic Sans MS" pitchFamily="66" charset="0"/>
              </a:rPr>
              <a:t>   </a:t>
            </a:r>
            <a:r>
              <a:rPr lang="en-US" b="1" dirty="0" err="1" smtClean="0">
                <a:latin typeface="Comic Sans MS" pitchFamily="66" charset="0"/>
              </a:rPr>
              <a:t>CuO</a:t>
            </a:r>
            <a:r>
              <a:rPr lang="en-US" b="1" dirty="0" smtClean="0">
                <a:latin typeface="Comic Sans MS" pitchFamily="66" charset="0"/>
              </a:rPr>
              <a:t> +    … =    Cu +    H</a:t>
            </a:r>
            <a:r>
              <a:rPr lang="en-US" b="1" baseline="-25000" dirty="0" smtClean="0">
                <a:latin typeface="Comic Sans MS" pitchFamily="66" charset="0"/>
              </a:rPr>
              <a:t>2</a:t>
            </a:r>
            <a:r>
              <a:rPr lang="en-US" b="1" dirty="0" smtClean="0">
                <a:latin typeface="Comic Sans MS" pitchFamily="66" charset="0"/>
              </a:rPr>
              <a:t>O</a:t>
            </a:r>
            <a:endParaRPr lang="ru-RU" b="1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n-US" b="1" dirty="0" smtClean="0">
                <a:latin typeface="Comic Sans MS" pitchFamily="66" charset="0"/>
              </a:rPr>
              <a:t>   H</a:t>
            </a:r>
            <a:r>
              <a:rPr lang="en-US" b="1" baseline="-25000" dirty="0" smtClean="0">
                <a:latin typeface="Comic Sans MS" pitchFamily="66" charset="0"/>
              </a:rPr>
              <a:t>2</a:t>
            </a:r>
            <a:r>
              <a:rPr lang="en-US" b="1" dirty="0" smtClean="0">
                <a:latin typeface="Comic Sans MS" pitchFamily="66" charset="0"/>
              </a:rPr>
              <a:t> +    O</a:t>
            </a:r>
            <a:r>
              <a:rPr lang="en-US" b="1" baseline="-25000" dirty="0" smtClean="0">
                <a:latin typeface="Comic Sans MS" pitchFamily="66" charset="0"/>
              </a:rPr>
              <a:t>2</a:t>
            </a:r>
            <a:r>
              <a:rPr lang="en-US" b="1" dirty="0" smtClean="0">
                <a:latin typeface="Comic Sans MS" pitchFamily="66" charset="0"/>
              </a:rPr>
              <a:t> =    …</a:t>
            </a:r>
            <a:r>
              <a:rPr lang="ru-RU" b="1" dirty="0" smtClean="0">
                <a:latin typeface="Comic Sans MS" pitchFamily="66" charset="0"/>
              </a:rPr>
              <a:t> </a:t>
            </a:r>
            <a:endParaRPr lang="en-US" b="1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n-US" b="1" dirty="0" smtClean="0">
                <a:latin typeface="Comic Sans MS" pitchFamily="66" charset="0"/>
              </a:rPr>
              <a:t>   KOH</a:t>
            </a:r>
            <a:r>
              <a:rPr lang="ru-RU" b="1" dirty="0" smtClean="0">
                <a:latin typeface="Comic Sans MS" pitchFamily="66" charset="0"/>
              </a:rPr>
              <a:t> + </a:t>
            </a:r>
            <a:r>
              <a:rPr lang="en-US" b="1" dirty="0" smtClean="0">
                <a:latin typeface="Comic Sans MS" pitchFamily="66" charset="0"/>
              </a:rPr>
              <a:t>   CO</a:t>
            </a:r>
            <a:r>
              <a:rPr lang="ru-RU" b="1" baseline="-25000" dirty="0" smtClean="0">
                <a:latin typeface="Comic Sans MS" pitchFamily="66" charset="0"/>
              </a:rPr>
              <a:t>2</a:t>
            </a:r>
            <a:r>
              <a:rPr lang="ru-RU" b="1" dirty="0" smtClean="0">
                <a:latin typeface="Comic Sans MS" pitchFamily="66" charset="0"/>
              </a:rPr>
              <a:t> = </a:t>
            </a:r>
            <a:r>
              <a:rPr lang="en-US" b="1" dirty="0" smtClean="0">
                <a:latin typeface="Comic Sans MS" pitchFamily="66" charset="0"/>
              </a:rPr>
              <a:t>   </a:t>
            </a:r>
            <a:r>
              <a:rPr lang="ru-RU" b="1" dirty="0" smtClean="0">
                <a:latin typeface="Comic Sans MS" pitchFamily="66" charset="0"/>
              </a:rPr>
              <a:t>…</a:t>
            </a:r>
            <a:r>
              <a:rPr lang="ru-RU" b="1" baseline="-25000" dirty="0" smtClean="0">
                <a:latin typeface="Comic Sans MS" pitchFamily="66" charset="0"/>
              </a:rPr>
              <a:t> </a:t>
            </a:r>
            <a:r>
              <a:rPr lang="ru-RU" b="1" dirty="0" smtClean="0">
                <a:latin typeface="Comic Sans MS" pitchFamily="66" charset="0"/>
              </a:rPr>
              <a:t>+</a:t>
            </a:r>
            <a:r>
              <a:rPr lang="en-US" b="1" dirty="0" smtClean="0">
                <a:latin typeface="Comic Sans MS" pitchFamily="66" charset="0"/>
              </a:rPr>
              <a:t>   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H</a:t>
            </a:r>
            <a:r>
              <a:rPr lang="ru-RU" b="1" baseline="-25000" dirty="0" smtClean="0">
                <a:latin typeface="Comic Sans MS" pitchFamily="66" charset="0"/>
              </a:rPr>
              <a:t>2</a:t>
            </a:r>
            <a:r>
              <a:rPr lang="en-US" b="1" dirty="0" smtClean="0">
                <a:latin typeface="Comic Sans MS" pitchFamily="66" charset="0"/>
              </a:rPr>
              <a:t>O</a:t>
            </a: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   </a:t>
            </a:r>
            <a:r>
              <a:rPr lang="en-US" b="1" dirty="0" err="1" smtClean="0">
                <a:latin typeface="Comic Sans MS" pitchFamily="66" charset="0"/>
              </a:rPr>
              <a:t>MgO</a:t>
            </a:r>
            <a:r>
              <a:rPr lang="ru-RU" b="1" dirty="0" smtClean="0">
                <a:latin typeface="Comic Sans MS" pitchFamily="66" charset="0"/>
              </a:rPr>
              <a:t> + </a:t>
            </a:r>
            <a:r>
              <a:rPr lang="en-US" b="1" dirty="0" smtClean="0">
                <a:latin typeface="Comic Sans MS" pitchFamily="66" charset="0"/>
              </a:rPr>
              <a:t>   </a:t>
            </a:r>
            <a:r>
              <a:rPr lang="ru-RU" b="1" dirty="0" smtClean="0">
                <a:latin typeface="Comic Sans MS" pitchFamily="66" charset="0"/>
              </a:rPr>
              <a:t> … =</a:t>
            </a:r>
            <a:r>
              <a:rPr lang="en-US" b="1" dirty="0" smtClean="0">
                <a:latin typeface="Comic Sans MS" pitchFamily="66" charset="0"/>
              </a:rPr>
              <a:t>   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Mg</a:t>
            </a:r>
            <a:r>
              <a:rPr lang="ru-RU" b="1" dirty="0" smtClean="0">
                <a:latin typeface="Comic Sans MS" pitchFamily="66" charset="0"/>
              </a:rPr>
              <a:t>(</a:t>
            </a:r>
            <a:r>
              <a:rPr lang="en-US" b="1" dirty="0" smtClean="0">
                <a:latin typeface="Comic Sans MS" pitchFamily="66" charset="0"/>
              </a:rPr>
              <a:t>NO</a:t>
            </a:r>
            <a:r>
              <a:rPr lang="ru-RU" b="1" baseline="-25000" dirty="0" smtClean="0">
                <a:latin typeface="Comic Sans MS" pitchFamily="66" charset="0"/>
              </a:rPr>
              <a:t>3</a:t>
            </a:r>
            <a:r>
              <a:rPr lang="ru-RU" b="1" dirty="0" smtClean="0">
                <a:latin typeface="Comic Sans MS" pitchFamily="66" charset="0"/>
              </a:rPr>
              <a:t>)</a:t>
            </a:r>
            <a:r>
              <a:rPr lang="ru-RU" b="1" baseline="-25000" dirty="0" smtClean="0">
                <a:latin typeface="Comic Sans MS" pitchFamily="66" charset="0"/>
              </a:rPr>
              <a:t>2 </a:t>
            </a:r>
            <a:r>
              <a:rPr lang="ru-RU" b="1" dirty="0" smtClean="0">
                <a:latin typeface="Comic Sans MS" pitchFamily="66" charset="0"/>
              </a:rPr>
              <a:t>+</a:t>
            </a:r>
            <a:r>
              <a:rPr lang="en-US" b="1" dirty="0" smtClean="0">
                <a:latin typeface="Comic Sans MS" pitchFamily="66" charset="0"/>
              </a:rPr>
              <a:t>   H</a:t>
            </a:r>
            <a:r>
              <a:rPr lang="ru-RU" b="1" baseline="-25000" dirty="0" smtClean="0">
                <a:latin typeface="Comic Sans MS" pitchFamily="66" charset="0"/>
              </a:rPr>
              <a:t>2</a:t>
            </a:r>
            <a:r>
              <a:rPr lang="en-US" b="1" dirty="0" smtClean="0">
                <a:latin typeface="Comic Sans MS" pitchFamily="66" charset="0"/>
              </a:rPr>
              <a:t>O</a:t>
            </a:r>
          </a:p>
          <a:p>
            <a:pPr lvl="0">
              <a:buNone/>
            </a:pPr>
            <a:r>
              <a:rPr lang="en-US" b="1" dirty="0" smtClean="0">
                <a:latin typeface="Comic Sans MS" pitchFamily="66" charset="0"/>
              </a:rPr>
              <a:t>  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H</a:t>
            </a:r>
            <a:r>
              <a:rPr lang="ru-RU" b="1" baseline="-25000" dirty="0" smtClean="0">
                <a:latin typeface="Comic Sans MS" pitchFamily="66" charset="0"/>
              </a:rPr>
              <a:t>2 </a:t>
            </a:r>
            <a:r>
              <a:rPr lang="ru-RU" b="1" dirty="0" smtClean="0">
                <a:latin typeface="Comic Sans MS" pitchFamily="66" charset="0"/>
              </a:rPr>
              <a:t>+ … = 2 </a:t>
            </a:r>
            <a:r>
              <a:rPr lang="en-US" b="1" dirty="0" smtClean="0">
                <a:latin typeface="Comic Sans MS" pitchFamily="66" charset="0"/>
              </a:rPr>
              <a:t>NH</a:t>
            </a:r>
            <a:r>
              <a:rPr lang="ru-RU" b="1" baseline="-25000" dirty="0" smtClean="0">
                <a:latin typeface="Comic Sans MS" pitchFamily="66" charset="0"/>
              </a:rPr>
              <a:t>3</a:t>
            </a:r>
            <a:r>
              <a:rPr lang="ru-RU" b="1" dirty="0" smtClean="0">
                <a:latin typeface="Comic Sans MS" pitchFamily="66" charset="0"/>
              </a:rPr>
              <a:t>;</a:t>
            </a:r>
          </a:p>
          <a:p>
            <a:pPr lvl="0">
              <a:buNone/>
            </a:pPr>
            <a:r>
              <a:rPr lang="en-US" b="1" dirty="0" smtClean="0">
                <a:latin typeface="Comic Sans MS" pitchFamily="66" charset="0"/>
              </a:rPr>
              <a:t>   Fe</a:t>
            </a:r>
            <a:r>
              <a:rPr lang="ru-RU" b="1" baseline="-25000" dirty="0" smtClean="0">
                <a:latin typeface="Comic Sans MS" pitchFamily="66" charset="0"/>
              </a:rPr>
              <a:t>2</a:t>
            </a:r>
            <a:r>
              <a:rPr lang="en-US" b="1" dirty="0" smtClean="0">
                <a:latin typeface="Comic Sans MS" pitchFamily="66" charset="0"/>
              </a:rPr>
              <a:t>O</a:t>
            </a:r>
            <a:r>
              <a:rPr lang="ru-RU" b="1" baseline="-25000" dirty="0" smtClean="0">
                <a:latin typeface="Comic Sans MS" pitchFamily="66" charset="0"/>
              </a:rPr>
              <a:t>3 </a:t>
            </a:r>
            <a:r>
              <a:rPr lang="ru-RU" b="1" dirty="0" smtClean="0">
                <a:latin typeface="Comic Sans MS" pitchFamily="66" charset="0"/>
              </a:rPr>
              <a:t>+ </a:t>
            </a:r>
            <a:r>
              <a:rPr lang="en-US" b="1" dirty="0" smtClean="0">
                <a:latin typeface="Comic Sans MS" pitchFamily="66" charset="0"/>
              </a:rPr>
              <a:t>   </a:t>
            </a:r>
            <a:r>
              <a:rPr lang="ru-RU" b="1" dirty="0" smtClean="0">
                <a:latin typeface="Comic Sans MS" pitchFamily="66" charset="0"/>
              </a:rPr>
              <a:t>… = </a:t>
            </a:r>
            <a:r>
              <a:rPr lang="en-US" b="1" dirty="0" smtClean="0">
                <a:latin typeface="Comic Sans MS" pitchFamily="66" charset="0"/>
              </a:rPr>
              <a:t>   Fe</a:t>
            </a:r>
            <a:r>
              <a:rPr lang="ru-RU" b="1" dirty="0" smtClean="0">
                <a:latin typeface="Comic Sans MS" pitchFamily="66" charset="0"/>
              </a:rPr>
              <a:t> + </a:t>
            </a:r>
            <a:r>
              <a:rPr lang="en-US" b="1" dirty="0" smtClean="0">
                <a:latin typeface="Comic Sans MS" pitchFamily="66" charset="0"/>
              </a:rPr>
              <a:t>   H</a:t>
            </a:r>
            <a:r>
              <a:rPr lang="ru-RU" b="1" baseline="-25000" dirty="0" smtClean="0">
                <a:latin typeface="Comic Sans MS" pitchFamily="66" charset="0"/>
              </a:rPr>
              <a:t>2</a:t>
            </a:r>
            <a:r>
              <a:rPr lang="en-US" b="1" dirty="0" smtClean="0">
                <a:latin typeface="Comic Sans MS" pitchFamily="66" charset="0"/>
              </a:rPr>
              <a:t>O</a:t>
            </a:r>
            <a:endParaRPr lang="ru-RU" b="1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n-US" b="1" dirty="0" smtClean="0">
                <a:latin typeface="Comic Sans MS" pitchFamily="66" charset="0"/>
              </a:rPr>
              <a:t>    </a:t>
            </a:r>
            <a:r>
              <a:rPr lang="ru-RU" b="1" dirty="0" smtClean="0">
                <a:latin typeface="Comic Sans MS" pitchFamily="66" charset="0"/>
              </a:rPr>
              <a:t>… + </a:t>
            </a:r>
            <a:r>
              <a:rPr lang="en-US" b="1" dirty="0" smtClean="0">
                <a:latin typeface="Comic Sans MS" pitchFamily="66" charset="0"/>
              </a:rPr>
              <a:t>   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HCl</a:t>
            </a:r>
            <a:r>
              <a:rPr lang="ru-RU" b="1" dirty="0" smtClean="0">
                <a:latin typeface="Comic Sans MS" pitchFamily="66" charset="0"/>
              </a:rPr>
              <a:t> = </a:t>
            </a:r>
            <a:r>
              <a:rPr lang="en-US" b="1" dirty="0" smtClean="0">
                <a:latin typeface="Comic Sans MS" pitchFamily="66" charset="0"/>
              </a:rPr>
              <a:t>   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AlCl</a:t>
            </a:r>
            <a:r>
              <a:rPr lang="ru-RU" b="1" baseline="-25000" dirty="0" smtClean="0">
                <a:latin typeface="Comic Sans MS" pitchFamily="66" charset="0"/>
              </a:rPr>
              <a:t>3 </a:t>
            </a:r>
            <a:r>
              <a:rPr lang="ru-RU" b="1" dirty="0" smtClean="0">
                <a:latin typeface="Comic Sans MS" pitchFamily="66" charset="0"/>
              </a:rPr>
              <a:t>+ </a:t>
            </a:r>
            <a:r>
              <a:rPr lang="en-US" b="1" dirty="0" smtClean="0">
                <a:latin typeface="Comic Sans MS" pitchFamily="66" charset="0"/>
              </a:rPr>
              <a:t>   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H</a:t>
            </a:r>
            <a:r>
              <a:rPr lang="ru-RU" b="1" baseline="-25000" dirty="0" smtClean="0">
                <a:latin typeface="Comic Sans MS" pitchFamily="66" charset="0"/>
              </a:rPr>
              <a:t>2</a:t>
            </a:r>
            <a:r>
              <a:rPr lang="en-US" b="1" dirty="0" smtClean="0">
                <a:latin typeface="Comic Sans MS" pitchFamily="66" charset="0"/>
              </a:rPr>
              <a:t>O</a:t>
            </a:r>
            <a:r>
              <a:rPr lang="ru-RU" b="1" dirty="0" smtClean="0">
                <a:latin typeface="Comic Sans MS" pitchFamily="66" charset="0"/>
              </a:rPr>
              <a:t>;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    </a:t>
            </a:r>
            <a:r>
              <a:rPr lang="en-US" b="1" dirty="0" smtClean="0">
                <a:latin typeface="Comic Sans MS" pitchFamily="66" charset="0"/>
              </a:rPr>
              <a:t>Mg</a:t>
            </a:r>
            <a:r>
              <a:rPr lang="ru-RU" b="1" dirty="0" smtClean="0">
                <a:latin typeface="Comic Sans MS" pitchFamily="66" charset="0"/>
              </a:rPr>
              <a:t> + </a:t>
            </a:r>
            <a:r>
              <a:rPr lang="en-US" b="1" dirty="0" smtClean="0">
                <a:latin typeface="Comic Sans MS" pitchFamily="66" charset="0"/>
              </a:rPr>
              <a:t>   H</a:t>
            </a:r>
            <a:r>
              <a:rPr lang="ru-RU" b="1" baseline="-25000" dirty="0" smtClean="0">
                <a:latin typeface="Comic Sans MS" pitchFamily="66" charset="0"/>
              </a:rPr>
              <a:t>2</a:t>
            </a:r>
            <a:r>
              <a:rPr lang="en-US" b="1" dirty="0" smtClean="0">
                <a:latin typeface="Comic Sans MS" pitchFamily="66" charset="0"/>
              </a:rPr>
              <a:t>SO</a:t>
            </a:r>
            <a:r>
              <a:rPr lang="ru-RU" b="1" baseline="-25000" dirty="0" smtClean="0">
                <a:latin typeface="Comic Sans MS" pitchFamily="66" charset="0"/>
              </a:rPr>
              <a:t>4 </a:t>
            </a:r>
            <a:r>
              <a:rPr lang="ru-RU" b="1" dirty="0" smtClean="0">
                <a:latin typeface="Comic Sans MS" pitchFamily="66" charset="0"/>
              </a:rPr>
              <a:t>=</a:t>
            </a:r>
            <a:r>
              <a:rPr lang="en-US" b="1" dirty="0" smtClean="0">
                <a:latin typeface="Comic Sans MS" pitchFamily="66" charset="0"/>
              </a:rPr>
              <a:t>   </a:t>
            </a:r>
            <a:r>
              <a:rPr lang="ru-RU" b="1" dirty="0" smtClean="0">
                <a:latin typeface="Comic Sans MS" pitchFamily="66" charset="0"/>
              </a:rPr>
              <a:t> … +</a:t>
            </a:r>
            <a:r>
              <a:rPr lang="en-US" b="1" dirty="0" smtClean="0">
                <a:latin typeface="Comic Sans MS" pitchFamily="66" charset="0"/>
              </a:rPr>
              <a:t>   H</a:t>
            </a:r>
            <a:r>
              <a:rPr lang="ru-RU" b="1" baseline="-25000" dirty="0" smtClean="0">
                <a:latin typeface="Comic Sans MS" pitchFamily="66" charset="0"/>
              </a:rPr>
              <a:t>2</a:t>
            </a:r>
            <a:r>
              <a:rPr lang="ru-RU" b="1" dirty="0" smtClean="0">
                <a:latin typeface="Comic Sans MS" pitchFamily="66" charset="0"/>
              </a:rPr>
              <a:t>.</a:t>
            </a:r>
            <a:endParaRPr lang="ru-RU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/>
              <a:t>Составьте уравнения реакций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8115328" cy="557216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>
                <a:latin typeface="Comic Sans MS" pitchFamily="66" charset="0"/>
              </a:rPr>
              <a:t>Li</a:t>
            </a:r>
            <a:r>
              <a:rPr lang="ru-RU" b="1" dirty="0" smtClean="0">
                <a:latin typeface="Comic Sans MS" pitchFamily="66" charset="0"/>
              </a:rPr>
              <a:t> +    </a:t>
            </a:r>
            <a:r>
              <a:rPr lang="en-US" b="1" dirty="0" smtClean="0">
                <a:latin typeface="Comic Sans MS" pitchFamily="66" charset="0"/>
              </a:rPr>
              <a:t>N</a:t>
            </a:r>
            <a:r>
              <a:rPr lang="ru-RU" b="1" baseline="-25000" dirty="0" smtClean="0">
                <a:latin typeface="Comic Sans MS" pitchFamily="66" charset="0"/>
              </a:rPr>
              <a:t>2</a:t>
            </a:r>
            <a:r>
              <a:rPr lang="ru-RU" b="1" dirty="0" smtClean="0">
                <a:latin typeface="Comic Sans MS" pitchFamily="66" charset="0"/>
              </a:rPr>
              <a:t> =</a:t>
            </a:r>
            <a:endParaRPr lang="ru-RU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n-US" b="1" dirty="0" smtClean="0">
                <a:latin typeface="Comic Sans MS" pitchFamily="66" charset="0"/>
              </a:rPr>
              <a:t>Li</a:t>
            </a:r>
            <a:r>
              <a:rPr lang="ru-RU" b="1" dirty="0" smtClean="0">
                <a:latin typeface="Comic Sans MS" pitchFamily="66" charset="0"/>
              </a:rPr>
              <a:t> +    </a:t>
            </a:r>
            <a:r>
              <a:rPr lang="en-US" b="1" dirty="0" smtClean="0">
                <a:latin typeface="Comic Sans MS" pitchFamily="66" charset="0"/>
              </a:rPr>
              <a:t>O</a:t>
            </a:r>
            <a:r>
              <a:rPr lang="ru-RU" b="1" baseline="-25000" dirty="0" smtClean="0">
                <a:latin typeface="Comic Sans MS" pitchFamily="66" charset="0"/>
              </a:rPr>
              <a:t>2</a:t>
            </a:r>
            <a:r>
              <a:rPr lang="ru-RU" b="1" dirty="0" smtClean="0">
                <a:latin typeface="Comic Sans MS" pitchFamily="66" charset="0"/>
              </a:rPr>
              <a:t> =</a:t>
            </a: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KOH +</a:t>
            </a:r>
            <a:r>
              <a:rPr lang="ru-RU" b="1" dirty="0" smtClean="0">
                <a:latin typeface="Comic Sans MS" pitchFamily="66" charset="0"/>
              </a:rPr>
              <a:t>   </a:t>
            </a:r>
            <a:r>
              <a:rPr lang="en-US" b="1" dirty="0" smtClean="0">
                <a:latin typeface="Comic Sans MS" pitchFamily="66" charset="0"/>
              </a:rPr>
              <a:t>H</a:t>
            </a:r>
            <a:r>
              <a:rPr lang="ru-RU" b="1" baseline="-25000" dirty="0" smtClean="0">
                <a:latin typeface="Comic Sans MS" pitchFamily="66" charset="0"/>
              </a:rPr>
              <a:t>2</a:t>
            </a:r>
            <a:r>
              <a:rPr lang="en-US" b="1" dirty="0" smtClean="0">
                <a:latin typeface="Comic Sans MS" pitchFamily="66" charset="0"/>
              </a:rPr>
              <a:t>SO</a:t>
            </a:r>
            <a:r>
              <a:rPr lang="en-US" b="1" baseline="-25000" dirty="0" smtClean="0">
                <a:latin typeface="Comic Sans MS" pitchFamily="66" charset="0"/>
              </a:rPr>
              <a:t>4</a:t>
            </a:r>
            <a:r>
              <a:rPr lang="en-US" b="1" dirty="0" smtClean="0">
                <a:latin typeface="Comic Sans MS" pitchFamily="66" charset="0"/>
              </a:rPr>
              <a:t>=</a:t>
            </a:r>
            <a:endParaRPr lang="ru-RU" b="1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n-US" b="1" dirty="0" smtClean="0">
                <a:latin typeface="Comic Sans MS" pitchFamily="66" charset="0"/>
              </a:rPr>
              <a:t>Ca</a:t>
            </a:r>
            <a:r>
              <a:rPr lang="ru-RU" b="1" dirty="0" smtClean="0">
                <a:latin typeface="Comic Sans MS" pitchFamily="66" charset="0"/>
              </a:rPr>
              <a:t> +</a:t>
            </a:r>
            <a:r>
              <a:rPr lang="ru-RU" dirty="0" smtClean="0">
                <a:latin typeface="Comic Sans MS" pitchFamily="66" charset="0"/>
              </a:rPr>
              <a:t>    </a:t>
            </a:r>
            <a:r>
              <a:rPr lang="en-US" b="1" dirty="0" smtClean="0">
                <a:latin typeface="Comic Sans MS" pitchFamily="66" charset="0"/>
              </a:rPr>
              <a:t>O</a:t>
            </a:r>
            <a:r>
              <a:rPr lang="ru-RU" b="1" baseline="-25000" dirty="0" smtClean="0">
                <a:latin typeface="Comic Sans MS" pitchFamily="66" charset="0"/>
              </a:rPr>
              <a:t>2</a:t>
            </a:r>
            <a:r>
              <a:rPr lang="ru-RU" b="1" dirty="0" smtClean="0">
                <a:latin typeface="Comic Sans MS" pitchFamily="66" charset="0"/>
              </a:rPr>
              <a:t> =</a:t>
            </a:r>
            <a:endParaRPr lang="ru-RU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n-US" b="1" dirty="0" smtClean="0">
                <a:latin typeface="Comic Sans MS" pitchFamily="66" charset="0"/>
              </a:rPr>
              <a:t>Ca</a:t>
            </a:r>
            <a:r>
              <a:rPr lang="ru-RU" b="1" dirty="0" smtClean="0">
                <a:latin typeface="Comic Sans MS" pitchFamily="66" charset="0"/>
              </a:rPr>
              <a:t>+    </a:t>
            </a:r>
            <a:r>
              <a:rPr lang="en-US" b="1" dirty="0" err="1" smtClean="0">
                <a:latin typeface="Comic Sans MS" pitchFamily="66" charset="0"/>
              </a:rPr>
              <a:t>Cl</a:t>
            </a:r>
            <a:r>
              <a:rPr lang="ru-RU" b="1" baseline="-25000" dirty="0" smtClean="0">
                <a:latin typeface="Comic Sans MS" pitchFamily="66" charset="0"/>
              </a:rPr>
              <a:t>2</a:t>
            </a:r>
            <a:r>
              <a:rPr lang="ru-RU" b="1" dirty="0" smtClean="0">
                <a:latin typeface="Comic Sans MS" pitchFamily="66" charset="0"/>
              </a:rPr>
              <a:t>  =</a:t>
            </a: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Zn+ </a:t>
            </a:r>
            <a:r>
              <a:rPr lang="ru-RU" b="1" dirty="0" smtClean="0">
                <a:latin typeface="Comic Sans MS" pitchFamily="66" charset="0"/>
              </a:rPr>
              <a:t>   </a:t>
            </a:r>
            <a:r>
              <a:rPr lang="en-US" b="1" dirty="0" err="1" smtClean="0">
                <a:latin typeface="Comic Sans MS" pitchFamily="66" charset="0"/>
              </a:rPr>
              <a:t>HCl</a:t>
            </a:r>
            <a:r>
              <a:rPr lang="en-US" b="1" dirty="0" smtClean="0">
                <a:latin typeface="Comic Sans MS" pitchFamily="66" charset="0"/>
              </a:rPr>
              <a:t>=</a:t>
            </a:r>
            <a:endParaRPr lang="ru-RU" b="1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n-US" b="1" dirty="0" smtClean="0">
                <a:latin typeface="Comic Sans MS" pitchFamily="66" charset="0"/>
              </a:rPr>
              <a:t>Fe</a:t>
            </a:r>
            <a:r>
              <a:rPr lang="ru-RU" b="1" dirty="0" smtClean="0">
                <a:latin typeface="Comic Sans MS" pitchFamily="66" charset="0"/>
              </a:rPr>
              <a:t> +    </a:t>
            </a:r>
            <a:r>
              <a:rPr lang="en-US" b="1" dirty="0" err="1" smtClean="0">
                <a:latin typeface="Comic Sans MS" pitchFamily="66" charset="0"/>
              </a:rPr>
              <a:t>Cl</a:t>
            </a:r>
            <a:r>
              <a:rPr lang="ru-RU" b="1" baseline="-25000" dirty="0" smtClean="0">
                <a:latin typeface="Comic Sans MS" pitchFamily="66" charset="0"/>
              </a:rPr>
              <a:t>2</a:t>
            </a:r>
            <a:r>
              <a:rPr lang="ru-RU" b="1" dirty="0" smtClean="0">
                <a:latin typeface="Comic Sans MS" pitchFamily="66" charset="0"/>
              </a:rPr>
              <a:t> =</a:t>
            </a:r>
            <a:endParaRPr lang="ru-RU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n-US" b="1" dirty="0" smtClean="0">
                <a:latin typeface="Comic Sans MS" pitchFamily="66" charset="0"/>
              </a:rPr>
              <a:t>Al</a:t>
            </a:r>
            <a:r>
              <a:rPr lang="ru-RU" b="1" dirty="0" smtClean="0">
                <a:latin typeface="Comic Sans MS" pitchFamily="66" charset="0"/>
              </a:rPr>
              <a:t> +    </a:t>
            </a:r>
            <a:r>
              <a:rPr lang="en-US" b="1" dirty="0" smtClean="0">
                <a:latin typeface="Comic Sans MS" pitchFamily="66" charset="0"/>
              </a:rPr>
              <a:t>S</a:t>
            </a:r>
            <a:r>
              <a:rPr lang="ru-RU" b="1" dirty="0" smtClean="0">
                <a:latin typeface="Comic Sans MS" pitchFamily="66" charset="0"/>
              </a:rPr>
              <a:t> =</a:t>
            </a: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Ca(OH)</a:t>
            </a:r>
            <a:r>
              <a:rPr lang="ru-RU" b="1" baseline="-25000" dirty="0" smtClean="0">
                <a:latin typeface="Comic Sans MS" pitchFamily="66" charset="0"/>
              </a:rPr>
              <a:t> 2</a:t>
            </a:r>
            <a:r>
              <a:rPr lang="en-US" b="1" dirty="0" smtClean="0">
                <a:latin typeface="Comic Sans MS" pitchFamily="66" charset="0"/>
              </a:rPr>
              <a:t> +  </a:t>
            </a:r>
            <a:r>
              <a:rPr lang="en-US" b="1" dirty="0" err="1" smtClean="0">
                <a:latin typeface="Comic Sans MS" pitchFamily="66" charset="0"/>
              </a:rPr>
              <a:t>HCl</a:t>
            </a:r>
            <a:r>
              <a:rPr lang="en-US" b="1" dirty="0" smtClean="0">
                <a:latin typeface="Comic Sans MS" pitchFamily="66" charset="0"/>
              </a:rPr>
              <a:t> =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Составьте уравнения реакций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21497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b="1" dirty="0" err="1" smtClean="0">
                <a:latin typeface="Comic Sans MS" pitchFamily="66" charset="0"/>
              </a:rPr>
              <a:t>Гидроксид</a:t>
            </a:r>
            <a:r>
              <a:rPr lang="ru-RU" sz="2400" b="1" dirty="0" smtClean="0">
                <a:latin typeface="Comic Sans MS" pitchFamily="66" charset="0"/>
              </a:rPr>
              <a:t> магния + азотная кислота =  нитрат магния + вода </a:t>
            </a:r>
          </a:p>
          <a:p>
            <a:pPr algn="ctr">
              <a:buNone/>
            </a:pPr>
            <a:endParaRPr lang="ru-RU" sz="2400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ru-RU" sz="24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400" b="1" dirty="0" smtClean="0">
                <a:latin typeface="Comic Sans MS" pitchFamily="66" charset="0"/>
              </a:rPr>
              <a:t>Хлорид кальция + нитрат серебра = нитрат кальция + хлорид</a:t>
            </a:r>
            <a:endParaRPr lang="ru-RU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400" b="1" dirty="0" smtClean="0">
                <a:latin typeface="Comic Sans MS" pitchFamily="66" charset="0"/>
              </a:rPr>
              <a:t>                                                                серебра                                                                                             </a:t>
            </a:r>
          </a:p>
          <a:p>
            <a:pPr>
              <a:buNone/>
            </a:pPr>
            <a:endParaRPr lang="ru-RU" sz="24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400" b="1" dirty="0" err="1" smtClean="0">
                <a:latin typeface="Comic Sans MS" pitchFamily="66" charset="0"/>
              </a:rPr>
              <a:t>гидроксид</a:t>
            </a:r>
            <a:r>
              <a:rPr lang="ru-RU" sz="2400" b="1" dirty="0" smtClean="0">
                <a:latin typeface="Comic Sans MS" pitchFamily="66" charset="0"/>
              </a:rPr>
              <a:t> натрия + угольная кислота = карбонат натрия +вода</a:t>
            </a:r>
            <a:endParaRPr lang="ru-RU" sz="2400" dirty="0" smtClean="0">
              <a:latin typeface="Comic Sans MS" pitchFamily="66" charset="0"/>
            </a:endParaRPr>
          </a:p>
          <a:p>
            <a:pPr>
              <a:buNone/>
            </a:pPr>
            <a:endParaRPr lang="ru-RU" sz="2400" b="1" dirty="0" smtClean="0">
              <a:latin typeface="Comic Sans MS" pitchFamily="66" charset="0"/>
            </a:endParaRPr>
          </a:p>
          <a:p>
            <a:pPr>
              <a:buNone/>
            </a:pPr>
            <a:endParaRPr lang="ru-RU" sz="24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400" b="1" dirty="0" smtClean="0">
                <a:latin typeface="Comic Sans MS" pitchFamily="66" charset="0"/>
              </a:rPr>
              <a:t> хлорид </a:t>
            </a:r>
            <a:r>
              <a:rPr lang="ru-RU" sz="2400" b="1" dirty="0" err="1" smtClean="0">
                <a:latin typeface="Comic Sans MS" pitchFamily="66" charset="0"/>
              </a:rPr>
              <a:t>бария+сульфат</a:t>
            </a:r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ru-RU" sz="2400" b="1" dirty="0" err="1" smtClean="0">
                <a:latin typeface="Comic Sans MS" pitchFamily="66" charset="0"/>
              </a:rPr>
              <a:t>лития=сульфат</a:t>
            </a:r>
            <a:r>
              <a:rPr lang="ru-RU" sz="2400" b="1" dirty="0" smtClean="0">
                <a:latin typeface="Comic Sans MS" pitchFamily="66" charset="0"/>
              </a:rPr>
              <a:t> бария + хлорид лития</a:t>
            </a:r>
            <a:endParaRPr lang="ru-RU" sz="2400" dirty="0" smtClean="0"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410</Words>
  <Application>Microsoft Office PowerPoint</Application>
  <PresentationFormat>Экран (4:3)</PresentationFormat>
  <Paragraphs>72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Типы химических реакций</vt:lpstr>
      <vt:lpstr>I. Реакции разложения.</vt:lpstr>
      <vt:lpstr>II. Реакции соединения</vt:lpstr>
      <vt:lpstr>III. Реакции замещения</vt:lpstr>
      <vt:lpstr>IV. Реакции обмена</vt:lpstr>
      <vt:lpstr>Слайд 6</vt:lpstr>
      <vt:lpstr>Допишите необходимые формулы и укажите тип реакции.</vt:lpstr>
      <vt:lpstr>Составьте уравнения реакций</vt:lpstr>
      <vt:lpstr>Составьте уравнения реакций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химических реакций</dc:title>
  <dc:creator>Татьяна</dc:creator>
  <cp:lastModifiedBy>Татьяна</cp:lastModifiedBy>
  <cp:revision>16</cp:revision>
  <dcterms:created xsi:type="dcterms:W3CDTF">2012-03-07T16:33:33Z</dcterms:created>
  <dcterms:modified xsi:type="dcterms:W3CDTF">2012-03-19T08:47:17Z</dcterms:modified>
</cp:coreProperties>
</file>