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6" r:id="rId6"/>
    <p:sldId id="268" r:id="rId7"/>
    <p:sldId id="270" r:id="rId8"/>
    <p:sldId id="271" r:id="rId9"/>
    <p:sldId id="272" r:id="rId10"/>
    <p:sldId id="274" r:id="rId11"/>
    <p:sldId id="273" r:id="rId12"/>
    <p:sldId id="275" r:id="rId13"/>
    <p:sldId id="276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8F823-5F56-4858-9EE4-887546DDC3E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F07DB-F4DB-4B3C-8672-2B9CCCD1C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9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07DB-F4DB-4B3C-8672-2B9CCCD1C9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2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C0C-04B1-4323-8310-2F38F003361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F007-6AFF-40AF-9E46-9E02AB287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2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C0C-04B1-4323-8310-2F38F003361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F007-6AFF-40AF-9E46-9E02AB287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2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C0C-04B1-4323-8310-2F38F003361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F007-6AFF-40AF-9E46-9E02AB287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9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C0C-04B1-4323-8310-2F38F003361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F007-6AFF-40AF-9E46-9E02AB287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1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C0C-04B1-4323-8310-2F38F003361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F007-6AFF-40AF-9E46-9E02AB287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3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C0C-04B1-4323-8310-2F38F003361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F007-6AFF-40AF-9E46-9E02AB287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9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C0C-04B1-4323-8310-2F38F003361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F007-6AFF-40AF-9E46-9E02AB287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C0C-04B1-4323-8310-2F38F003361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F007-6AFF-40AF-9E46-9E02AB287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1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C0C-04B1-4323-8310-2F38F003361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F007-6AFF-40AF-9E46-9E02AB287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9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C0C-04B1-4323-8310-2F38F003361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F007-6AFF-40AF-9E46-9E02AB287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C0C-04B1-4323-8310-2F38F003361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F007-6AFF-40AF-9E46-9E02AB287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6">
                <a:lumMod val="60000"/>
                <a:lumOff val="40000"/>
              </a:schemeClr>
            </a:gs>
            <a:gs pos="50000">
              <a:schemeClr val="accent6">
                <a:lumMod val="75000"/>
                <a:alpha val="77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30C0C-04B1-4323-8310-2F38F0033619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3F007-6AFF-40AF-9E46-9E02AB287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0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wedlit.ru/" TargetMode="External"/><Relationship Id="rId3" Type="http://schemas.openxmlformats.org/officeDocument/2006/relationships/hyperlink" Target="http://www.wisdoms.ru/" TargetMode="External"/><Relationship Id="rId7" Type="http://schemas.openxmlformats.org/officeDocument/2006/relationships/hyperlink" Target="http://www.lib.ru/" TargetMode="External"/><Relationship Id="rId12" Type="http://schemas.openxmlformats.org/officeDocument/2006/relationships/hyperlink" Target="http://ru.wikipedia.org/" TargetMode="External"/><Relationship Id="rId2" Type="http://schemas.openxmlformats.org/officeDocument/2006/relationships/hyperlink" Target="http://www.labirint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ic.academic.ru/" TargetMode="External"/><Relationship Id="rId11" Type="http://schemas.openxmlformats.org/officeDocument/2006/relationships/hyperlink" Target="http://imhonet.ru/" TargetMode="External"/><Relationship Id="rId5" Type="http://schemas.openxmlformats.org/officeDocument/2006/relationships/hyperlink" Target="http://www.kommersant.ru/" TargetMode="External"/><Relationship Id="rId10" Type="http://schemas.openxmlformats.org/officeDocument/2006/relationships/hyperlink" Target="http://www.williamfaulkner.ru/" TargetMode="External"/><Relationship Id="rId4" Type="http://schemas.openxmlformats.org/officeDocument/2006/relationships/hyperlink" Target="http://www.peoples.ru/" TargetMode="External"/><Relationship Id="rId9" Type="http://schemas.openxmlformats.org/officeDocument/2006/relationships/hyperlink" Target="http://www.licey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ПРЕЗЕНТАЦИЯ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ЛИТЕРАТУРНЫЙ ПРОЕКТ </a:t>
            </a: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b="1" i="1" dirty="0" smtClean="0">
                <a:solidFill>
                  <a:schemeClr val="tx1"/>
                </a:solidFill>
              </a:rPr>
              <a:t>Писатели и поэты о Первой Мировой войне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Эдвин Э. Двингер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499993" y="1268413"/>
            <a:ext cx="4644008" cy="5294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«Армия за колючей проволокой. Дневник немецкого военнопленного…»</a:t>
            </a:r>
          </a:p>
          <a:p>
            <a:pPr marL="0" indent="0">
              <a:buNone/>
            </a:pPr>
            <a:r>
              <a:rPr lang="ru-RU" sz="2400" b="1" dirty="0" smtClean="0"/>
              <a:t> Автору этой книги, впоследствии известному немецкому писателю, было всего семнадцать, когда в разгар Первой мировой войны он попал в плен к русским. В сибирских лагерях юноша четыре года тайком вел дневник, который лёг в основу этого произведения.</a:t>
            </a:r>
            <a:endParaRPr lang="ru-RU" sz="24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56" y="1505904"/>
            <a:ext cx="3485048" cy="505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:\ПРОЕКТ ПЕРВАЯ МИРОВАЯ В ЛИТЕРАТУРЕ\Эдвин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56" y="1249551"/>
            <a:ext cx="3989104" cy="531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3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Себастьян Фолкс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073302" y="1196752"/>
            <a:ext cx="4891186" cy="55324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 smtClean="0"/>
              <a:t>Это один из самых читаемых современных британских авторов. В список 21-й самой любимой книги Британии вошел его роман «Пение птиц» (1993). </a:t>
            </a:r>
          </a:p>
          <a:p>
            <a:pPr marL="0" indent="0">
              <a:buNone/>
            </a:pPr>
            <a:r>
              <a:rPr lang="ru-RU" sz="2000" b="1" dirty="0" smtClean="0"/>
              <a:t>Действие в нем разворачивается на Западном фронте Первой мировой войны. Молодой английский офицер Стивен Рэйсфорд направлен в окопы Сомма. Именно там – перед лицом смерти – он в уме восстанавливает повороты и перипетии своей довоенной любовной связи. </a:t>
            </a:r>
          </a:p>
          <a:p>
            <a:pPr marL="0" indent="0">
              <a:buNone/>
            </a:pPr>
            <a:r>
              <a:rPr lang="ru-RU" sz="2000" b="1" dirty="0" smtClean="0"/>
              <a:t>Фолкс мастерски показывает, как Рэйсфорду трудно держать себя в руках и сохранять человеческое лицо в условиях ужасных страданий передовой. Фолкс раз за разом показывает читателю пределы человеческого терпения и страдания и приходит к выводу, что люди могут пройти через самые страшные испытания – благодаря силе духа и воле к жизни.</a:t>
            </a:r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5"/>
            <a:ext cx="3965798" cy="524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4071"/>
            <a:ext cx="3965798" cy="544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05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Ричард Болеславский 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427984" y="1234162"/>
            <a:ext cx="4608512" cy="54349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Ричард Болеславский был в числе тех поляков, которые под влиянием патриотического порыва вступили в российскую армию, чтобы сражаться за независимость Польши. Вместе со своим уланским полком он прошел через все тяготы Первой мировой войны. «Путь улана. Воспоминания </a:t>
            </a:r>
            <a:r>
              <a:rPr lang="ru-RU" sz="1800" b="1" dirty="0"/>
              <a:t>польского офицера </a:t>
            </a:r>
            <a:r>
              <a:rPr lang="ru-RU" sz="1800" b="1" dirty="0" smtClean="0"/>
              <a:t>1916-1918»,  Польским уланам пришлось не только наблюдать со стороны ужасы революции: погромы, грабежи, самосуд и насилие, но и, становясь на ту или иную сторону, защищать свою жизнь. Многочисленные детали, живые и выразительные подробности воспоминаний автора дополняют хорошо известную российскому читателю картину хаоса революционных дней.</a:t>
            </a:r>
            <a:endParaRPr lang="ru-RU" sz="18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5602"/>
            <a:ext cx="3960440" cy="534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5603"/>
            <a:ext cx="4176464" cy="538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4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Петер Энглунд 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648200" y="1268413"/>
            <a:ext cx="4495800" cy="4857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Ученый с мировым именем, историк, он положил в основу своей книги о Первой мировой войне дневники и воспоминания её участников. Девятнадцать совершенно разных людей — искатель приключений, пылкий латиноамериканец, от услуг которого отказываются все армии, кроме османской; датский пацифист, мобилизованный в немецкую армию; многодетная американка, проводившая лето в имении в Польше; русская медсестра; австралийка, приехавшая на своем грузовике в Сербию, чтобы служить в армии шофером, — каждый из них пишет о той войне, которая выпала на его личную долю.</a:t>
            </a:r>
            <a:endParaRPr lang="ru-RU" sz="2000" b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2" y="1628181"/>
            <a:ext cx="3341599" cy="516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4" y="1412776"/>
            <a:ext cx="3213883" cy="476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5" y="1268760"/>
            <a:ext cx="4421720" cy="549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62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Уильям Фолкнер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283968" y="1327902"/>
            <a:ext cx="4860032" cy="4798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Роман "Притча" - лучше всего отвечает его содержанию философской параболы, яркой, темпераментной и завораживающей. Одна из легенд Первой мировой гласит, что немецкие и французские солдаты однажды вдруг поняли: они не враги, а обычные люди, что на свете есть вещи сильнее искусственно навязанной ненависти. Такова легенда. Но под пером Фолкнера легенда обретает неожиданно правдивые черты...</a:t>
            </a:r>
            <a:endParaRPr lang="ru-RU" sz="24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600400" cy="509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:\ПРОЕКТ ПЕРВАЯ МИРОВАЯ В ЛИТЕРАТУРЕ\Фолкн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5595"/>
            <a:ext cx="3888432" cy="54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14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66064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http://www.hrono.ru/</a:t>
            </a:r>
            <a:endParaRPr lang="ru-RU" dirty="0" smtClean="0">
              <a:hlinkClick r:id="rId2"/>
            </a:endParaRPr>
          </a:p>
          <a:p>
            <a:r>
              <a:rPr lang="en-US" dirty="0">
                <a:hlinkClick r:id="rId2"/>
              </a:rPr>
              <a:t>http://www.belletrist.ru/</a:t>
            </a:r>
            <a:endParaRPr lang="ru-RU" dirty="0">
              <a:hlinkClick r:id="rId2"/>
            </a:endParaRPr>
          </a:p>
          <a:p>
            <a:r>
              <a:rPr lang="en-US" dirty="0">
                <a:hlinkClick r:id="rId2"/>
              </a:rPr>
              <a:t>http://emremarque.ru/</a:t>
            </a:r>
          </a:p>
          <a:p>
            <a:r>
              <a:rPr lang="en-US" dirty="0">
                <a:hlinkClick r:id="rId2"/>
              </a:rPr>
              <a:t>http://www.livelib.ru/</a:t>
            </a:r>
          </a:p>
          <a:p>
            <a:r>
              <a:rPr lang="en-US" dirty="0">
                <a:hlinkClick r:id="rId2"/>
              </a:rPr>
              <a:t>http://www.litra.ru/</a:t>
            </a:r>
          </a:p>
          <a:p>
            <a:r>
              <a:rPr lang="en-US" dirty="0">
                <a:hlinkClick r:id="rId2"/>
              </a:rPr>
              <a:t>http://goldlit.ru</a:t>
            </a:r>
            <a:r>
              <a:rPr lang="en-US" dirty="0" smtClean="0">
                <a:hlinkClick r:id="rId2"/>
              </a:rPr>
              <a:t>/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www.labirint.ru/</a:t>
            </a:r>
            <a:endParaRPr lang="ru-RU" dirty="0"/>
          </a:p>
          <a:p>
            <a:r>
              <a:rPr lang="en-US" dirty="0">
                <a:hlinkClick r:id="rId3"/>
              </a:rPr>
              <a:t>http://www.wisdoms.ru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http://www.peoples.ru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http://www.kommersant.ru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en-US" dirty="0">
                <a:hlinkClick r:id="rId6"/>
              </a:rPr>
              <a:t>http://dic.academic.ru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r>
              <a:rPr lang="en-US" dirty="0">
                <a:hlinkClick r:id="rId7"/>
              </a:rPr>
              <a:t>http://www.lib.ru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r>
              <a:rPr lang="en-US" dirty="0">
                <a:hlinkClick r:id="rId8"/>
              </a:rPr>
              <a:t>http://www.swedlit.ru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r>
              <a:rPr lang="en-US" dirty="0">
                <a:hlinkClick r:id="rId9"/>
              </a:rPr>
              <a:t>http://www.licey.net</a:t>
            </a:r>
            <a:r>
              <a:rPr lang="en-US" dirty="0" smtClean="0">
                <a:hlinkClick r:id="rId9"/>
              </a:rPr>
              <a:t>/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http://www.williamfaulkner.ru</a:t>
            </a:r>
            <a:r>
              <a:rPr lang="en-US" dirty="0" smtClean="0">
                <a:hlinkClick r:id="rId10"/>
              </a:rPr>
              <a:t>/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http://imhonet.ru</a:t>
            </a:r>
            <a:r>
              <a:rPr lang="en-US" dirty="0" smtClean="0">
                <a:hlinkClick r:id="rId11"/>
              </a:rPr>
              <a:t>/</a:t>
            </a:r>
            <a:endParaRPr lang="ru-RU" dirty="0" smtClean="0"/>
          </a:p>
          <a:p>
            <a:r>
              <a:rPr lang="en-US" dirty="0">
                <a:hlinkClick r:id="rId12"/>
              </a:rPr>
              <a:t>http://ru.wikipedia.org</a:t>
            </a:r>
            <a:r>
              <a:rPr lang="en-US" dirty="0" smtClean="0">
                <a:hlinkClick r:id="rId12"/>
              </a:rPr>
              <a:t>/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ИСТОЧНИКИ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03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27584" y="274638"/>
            <a:ext cx="7402016" cy="70609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Эрих Мария </a:t>
            </a:r>
            <a:r>
              <a:rPr lang="ru-RU" sz="5400" b="1" dirty="0" smtClean="0"/>
              <a:t>Ремарк</a:t>
            </a:r>
            <a:endParaRPr lang="ru-RU" sz="54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4470331" y="1124744"/>
            <a:ext cx="4566165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Роман Э.М. Ремарка "На Западном фронте без перемен" — одно из наиболее ярких литературных произведений о Первой мировой войне. </a:t>
            </a:r>
          </a:p>
          <a:p>
            <a:pPr marL="0" indent="0">
              <a:buNone/>
            </a:pPr>
            <a:r>
              <a:rPr lang="ru-RU" b="1" dirty="0" smtClean="0"/>
              <a:t>Со следующей книгой писателя — романом "Возвращение" — его связывают общие герои и общая идея. Тема этих книг, ставшая темой всего творчества Ремарка, — судьба "потерянного поколения", жизнь тех, кто уцелел на войне, но вернулся домой искалеченным и физически, и морально.</a:t>
            </a:r>
            <a:endParaRPr lang="ru-RU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29" y="1857307"/>
            <a:ext cx="3437854" cy="495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4" y="1484784"/>
            <a:ext cx="3426414" cy="494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:\ПРОЕКТ ПЕРВАЯ МИРОВАЯ В ЛИТЕРАТУРЕ\РЕМАРК 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1" y="1072369"/>
            <a:ext cx="4326440" cy="57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39552" y="274638"/>
            <a:ext cx="7690048" cy="1143000"/>
          </a:xfrm>
        </p:spPr>
        <p:txBody>
          <a:bodyPr>
            <a:normAutofit/>
          </a:bodyPr>
          <a:lstStyle/>
          <a:p>
            <a:r>
              <a:rPr lang="ru-RU" sz="5400" b="1" dirty="0"/>
              <a:t>Эрнест Хемингуэй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4067944" y="1124744"/>
            <a:ext cx="4968552" cy="5633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Роман «</a:t>
            </a:r>
            <a:r>
              <a:rPr lang="ru-RU" sz="2400" b="1" dirty="0"/>
              <a:t>Прощай, оружие!», </a:t>
            </a:r>
            <a:r>
              <a:rPr lang="ru-RU" sz="2400" b="1" dirty="0" smtClean="0"/>
              <a:t>прославивший Эрнеста Хемингуэя... Первая — и лучшая! — книга «потерянного поколения» англоязычной литературы о Первой мировой... Книга о войне, на которой наивные мальчишки становились «пушечным мясом» — и либо гибли, либо ожесточались до предела. О войне, где любовь — лишь краткий миг покоя, не имеющий ни прошлого, ни будущего...О войне — о которой хочется забыть, но нельзя не помнить!..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3388"/>
            <a:ext cx="3600400" cy="499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:\ПРОЕКТ ПЕРВАЯ МИРОВАЯ В ЛИТЕРАТУРЕ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3206"/>
            <a:ext cx="3879850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33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Ричард Олдингтон</a:t>
            </a:r>
            <a:endParaRPr lang="ru-RU" sz="54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88296" cy="54741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"</a:t>
            </a:r>
            <a:r>
              <a:rPr lang="ru-RU" sz="2000" b="1" dirty="0" smtClean="0"/>
              <a:t>Смерть героя" - история короткой жизни молодого человека, убитого на войне. Жизни частной, пытавшейся в замкнутом кругу пробить свой путь, собственную дорожку: были искания, бунтарские порывы, была приверженность идеалам. И вдруг все оборвалось.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/>
              <a:t>«Все люди – враги» Самый яркий и жестокий роман в литературной истории английского "потерянного поколения". История Антони - человека, для которого жизнь безжалостно разбита на половины - "до войны" и "после". "До" были чувства, надежды и иллюзии, вера и духовные искания - словом, все, что характерно для интеллигентного юноши из привилегированного класса. "После"... не осталось ничего, кроме горечи, разочарования и недоверия людям. Любовь? Болезненная плотская страсть. Дружба? Непонимание и взаимное одиночество. Основной инстинкт самосохранения по-прежнему заставляет Антони искать в жизни какого-то смысла, какого-то наполнения...</a:t>
            </a:r>
            <a:endParaRPr lang="ru-RU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" y="1626067"/>
            <a:ext cx="3147839" cy="504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4" y="1317054"/>
            <a:ext cx="3162463" cy="494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" y="1317054"/>
            <a:ext cx="4396936" cy="545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97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Ромен Ролан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211961" y="1268413"/>
            <a:ext cx="4824535" cy="5368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"Пьер и </a:t>
            </a:r>
            <a:r>
              <a:rPr lang="ru-RU" sz="2000" b="1" dirty="0" err="1" smtClean="0"/>
              <a:t>Люс</a:t>
            </a:r>
            <a:r>
              <a:rPr lang="ru-RU" sz="2000" b="1" dirty="0" smtClean="0"/>
              <a:t>" - повесть совершенно иного стиля. Толчком к написанию повести послужило событие, происшедшее 29 марта 1918 года. Немецкая авиабомба попала в церковь Сен-</a:t>
            </a:r>
            <a:r>
              <a:rPr lang="ru-RU" sz="2000" b="1" dirty="0" err="1" smtClean="0"/>
              <a:t>Жерве</a:t>
            </a:r>
            <a:r>
              <a:rPr lang="ru-RU" sz="2000" b="1" dirty="0" smtClean="0"/>
              <a:t>, и под обрушившимися сводами собора оказались погребенными 165 человек, из которых 75 были убиты. На осуществление замысла повести «Пьер и </a:t>
            </a:r>
            <a:r>
              <a:rPr lang="ru-RU" sz="2000" b="1" dirty="0" err="1" smtClean="0"/>
              <a:t>Люс</a:t>
            </a:r>
            <a:r>
              <a:rPr lang="ru-RU" sz="2000" b="1" dirty="0" smtClean="0"/>
              <a:t>» Роллану потребовалось всего четыре месяца. Надрывная и простая, как парижская уличная баллада, она рассказывает о любви парня, уже призванного на фронт, и девчонки с рабочей окраины - любви страстной и заведомо обреченной на трагический финал...</a:t>
            </a:r>
            <a:endParaRPr lang="ru-RU" sz="2000" b="1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4580"/>
            <a:ext cx="3168352" cy="476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:\ПРОЕКТ ПЕРВАЯ МИРОВАЯ В ЛИТЕРАТУРЕ\Romen_Rol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888432" cy="519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5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Анри Барбюс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75295"/>
            <a:ext cx="4388296" cy="4950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Творчество Барбюса овеяно знаменем революционной борьбы. Классическое творение Барбюса - провидческая книга об огне войны, о пламени революции. За "Огнем" последовала "Ясность", роман, который может быть понят только в свете Октября и открытых им горизонтов. "Правдивые повести" - книга о тяжких испытаниях, выпадающих на долю борцов за свободу, произведение, исполненное непоколебимой веры в победу правого дела.</a:t>
            </a:r>
          </a:p>
          <a:p>
            <a:pPr marL="0" indent="0">
              <a:buNone/>
            </a:pPr>
            <a:r>
              <a:rPr lang="ru-RU" sz="2000" b="1" dirty="0" smtClean="0"/>
              <a:t>Книги эти составляют своеобразную трилогию о войне и революции, ее великих победах, грозных уроках и светлых перспективах.</a:t>
            </a:r>
            <a:endParaRPr lang="ru-RU" sz="2000" b="1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27906"/>
            <a:ext cx="3412279" cy="479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312368" cy="47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75295"/>
            <a:ext cx="3240360" cy="45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175295"/>
            <a:ext cx="4320481" cy="544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8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Майкл Морпурго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756150" y="1600200"/>
            <a:ext cx="4387850" cy="50784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«Боевой конь»</a:t>
            </a:r>
          </a:p>
          <a:p>
            <a:pPr marL="0" indent="0">
              <a:buNone/>
            </a:pPr>
            <a:r>
              <a:rPr lang="ru-RU" sz="1800" b="1" dirty="0" smtClean="0"/>
              <a:t>История о дружбе и преданности, рассказанная от имени лошади.</a:t>
            </a:r>
          </a:p>
          <a:p>
            <a:pPr marL="0" indent="0">
              <a:buNone/>
            </a:pPr>
            <a:r>
              <a:rPr lang="ru-RU" sz="1800" b="1" dirty="0" smtClean="0"/>
              <a:t>После того как отец Альберта продал Джоуи, любимого коня сына, в британскую кавалерию, чтобы расплатиться с долгами, мальчик принимает решение во что бы то ни стало отыскать друга, с которым вместе вырос, и отправляется на фронт.</a:t>
            </a:r>
          </a:p>
          <a:p>
            <a:pPr marL="0" indent="0">
              <a:buNone/>
            </a:pPr>
            <a:r>
              <a:rPr lang="ru-RU" sz="1800" b="1" dirty="0" smtClean="0"/>
              <a:t>Пронзительной нотой в повествовании звучит жалость ко всему живому, вера в самое лучшее в человеке. Автор предлагает читателю взглянуть на войну глазами лошади - беззаветно преданного человеку существа, почувствовать абсурдность войны, ответственность перед "братьями нашими меньшими".</a:t>
            </a:r>
            <a:endParaRPr lang="ru-RU" sz="18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3" y="1916832"/>
            <a:ext cx="3306122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2" y="1368698"/>
            <a:ext cx="4422157" cy="531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93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Луи-Фердинанд Селин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499992" y="1304254"/>
            <a:ext cx="4644008" cy="5409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«Путешествие на край ночи» </a:t>
            </a:r>
          </a:p>
          <a:p>
            <a:pPr marL="0" indent="0">
              <a:buNone/>
            </a:pPr>
            <a:r>
              <a:rPr lang="ru-RU" sz="1600" b="1" dirty="0" smtClean="0"/>
              <a:t>Этот роман написал человек столь же необычный, как и его книга. Врач, в течение трех лет пишущий свою первую книгу урывками, используя часы, украденные у ночи, сна, у больных и поликлиники. Писал наспех, как и жил, рассказывал о годах своей юности, о пребывании на Первой мировой войне, в Африке и Америке, о своей работе врачом в парижском пригороде - одним словом, об одиноком страннике, одержимом собственными химерами и находящемся в вечном конфликте с окружающим миром. Вышедший в 1932 году роман имел оглушительный, хотя и скандальный успех, и сразу же был переведен на многие языки. И сегодня он способен шокировать читателя правдой о войне и мире, о человеке, который, избавившись от всех иллюзий, никак не может найти себя.</a:t>
            </a:r>
            <a:endParaRPr lang="ru-RU" sz="16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1" y="1669617"/>
            <a:ext cx="3598619" cy="504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:\ПРОЕКТ ПЕРВАЯ МИРОВАЯ В ЛИТЕРАТУРЕ\Лу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0" y="1295280"/>
            <a:ext cx="3886651" cy="542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9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Кен Фоллетт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716016" y="1268413"/>
            <a:ext cx="4427984" cy="4857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Действие романа "Гибель гигантов" относится к началу XX века и охватывает события, происходящие в канун Первой мировой войны, а также военное и послевоенное время. </a:t>
            </a:r>
          </a:p>
          <a:p>
            <a:pPr marL="0" indent="0">
              <a:buNone/>
            </a:pPr>
            <a:r>
              <a:rPr lang="ru-RU" sz="2000" b="1" dirty="0" smtClean="0"/>
              <a:t>Главные его герои - заводские рабочие и интеллектуалы, шахтеры, политики и аристократы России, Германии, Англии и США, чьи судьбы переплелись в затейливый и непредсказуемый узор. На их глазах рушится старый мир и гибнут империи, а их жизни вмещают в себя и эпохальные события, и неисчислимые беды, и тихие радости.</a:t>
            </a:r>
            <a:endParaRPr lang="ru-RU" sz="20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7251"/>
            <a:ext cx="3528392" cy="47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6" y="1219395"/>
            <a:ext cx="4422754" cy="539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03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1381</Words>
  <Application>Microsoft Office PowerPoint</Application>
  <PresentationFormat>Экран (4:3)</PresentationFormat>
  <Paragraphs>59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</vt:lpstr>
      <vt:lpstr>Эрих Мария Ремарк</vt:lpstr>
      <vt:lpstr>Эрнест Хемингуэй</vt:lpstr>
      <vt:lpstr>Ричард Олдингтон</vt:lpstr>
      <vt:lpstr>Ромен Ролан</vt:lpstr>
      <vt:lpstr>Анри Барбюс</vt:lpstr>
      <vt:lpstr>Майкл Морпурго</vt:lpstr>
      <vt:lpstr>Луи-Фердинанд Селин</vt:lpstr>
      <vt:lpstr>Кен Фоллетт</vt:lpstr>
      <vt:lpstr>Эдвин Э. Двингер</vt:lpstr>
      <vt:lpstr>Себастьян Фолкс</vt:lpstr>
      <vt:lpstr>Ричард Болеславский </vt:lpstr>
      <vt:lpstr>Петер Энглунд </vt:lpstr>
      <vt:lpstr>Уильям Фолкнер</vt:lpstr>
      <vt:lpstr>ИСТОЧНИКИ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конкурсу</dc:title>
  <dc:creator>Надя</dc:creator>
  <cp:lastModifiedBy>Надя</cp:lastModifiedBy>
  <cp:revision>47</cp:revision>
  <dcterms:created xsi:type="dcterms:W3CDTF">2014-04-21T17:38:48Z</dcterms:created>
  <dcterms:modified xsi:type="dcterms:W3CDTF">2014-04-29T17:03:15Z</dcterms:modified>
</cp:coreProperties>
</file>