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</a:t>
            </a:r>
            <a:r>
              <a:rPr lang="ru-RU" dirty="0" smtClean="0"/>
              <a:t>Жизнь дана на добрые дела</a:t>
            </a:r>
            <a:r>
              <a:rPr lang="ru-RU" b="1" dirty="0" smtClean="0"/>
              <a:t>».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857760"/>
            <a:ext cx="7772400" cy="100013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                   </a:t>
            </a:r>
          </a:p>
          <a:p>
            <a:pPr algn="l"/>
            <a:r>
              <a:rPr lang="ru-RU" sz="1400" dirty="0" err="1" smtClean="0"/>
              <a:t>Байкаловская</a:t>
            </a:r>
            <a:r>
              <a:rPr lang="ru-RU" sz="1400" dirty="0" smtClean="0"/>
              <a:t> специальная (коррекционная)общеобразовательная</a:t>
            </a:r>
          </a:p>
          <a:p>
            <a:pPr algn="l"/>
            <a:r>
              <a:rPr lang="ru-RU" sz="1400" dirty="0" smtClean="0"/>
              <a:t> </a:t>
            </a:r>
            <a:r>
              <a:rPr lang="ru-RU" sz="1400" dirty="0" smtClean="0"/>
              <a:t>школа-интернат ,учитель начальных классов Болотина И.А.</a:t>
            </a:r>
          </a:p>
          <a:p>
            <a:pPr algn="ctr"/>
            <a:r>
              <a:rPr lang="ru-RU" sz="1400" dirty="0" smtClean="0"/>
              <a:t>2014 г.</a:t>
            </a:r>
            <a:endParaRPr lang="ru-RU" sz="1400" dirty="0" smtClean="0"/>
          </a:p>
        </p:txBody>
      </p:sp>
      <p:pic>
        <p:nvPicPr>
          <p:cNvPr id="1026" name="Picture 2" descr="C:\Documents and Settings\мама света\Мои документы\к УРОКАМ 1 КЛАСС\для Читалочки\Ц_С\imgprev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71477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 света\Мои документы\к УРОКАМ 1 КЛАСС\для Читалочки\Ц_С\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7500990" cy="6072229"/>
          </a:xfrm>
          <a:prstGeom prst="rect">
            <a:avLst/>
          </a:prstGeom>
          <a:noFill/>
        </p:spPr>
      </p:pic>
      <p:pic>
        <p:nvPicPr>
          <p:cNvPr id="10243" name="Picture 3" descr="C:\Documents and Settings\мама света\Мои документы\к УРОКАМ 1 КЛАСС\для Читалочки\Ц_С\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8604"/>
            <a:ext cx="400052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мама света\Мои документы\к УРОКАМ 1 КЛАСС\для Читалочки\Ц_С\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038"/>
            <a:ext cx="7215238" cy="625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мама света\Мои документы\к УРОКАМ 1 КЛАСС\для Читалочки\Ц_С\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6072229"/>
          </a:xfrm>
          <a:prstGeom prst="rect">
            <a:avLst/>
          </a:prstGeom>
          <a:noFill/>
        </p:spPr>
      </p:pic>
      <p:pic>
        <p:nvPicPr>
          <p:cNvPr id="12291" name="Picture 3" descr="C:\Documents and Settings\мама света\Мои документы\к УРОКАМ 1 КЛАСС\для Читалочки\Ц_С\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мама света\Мои документы\к УРОКАМ 1 КЛАСС\для Читалочки\Ц_С\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81000"/>
            <a:ext cx="742955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мама света\Мои документы\к УРОКАМ 1 КЛАСС\для Читалочки\Ц_С\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4800"/>
            <a:ext cx="7572428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мама света\Мои документы\к УРОКАМ 1 КЛАСС\для Читалочки\Ц_С\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0038"/>
            <a:ext cx="6786610" cy="625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71472" y="642918"/>
            <a:ext cx="4816059" cy="5429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Ты твори по жизни лишь одно добро...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Чтоб от доброй мысли множилось оно...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От тепла в округе расцветут сады...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Ведь добро все любят люди и цветы...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C:\Documents and Settings\мама света\Мои документы\к УРОКАМ 1 КЛАСС\для Читалочки\Ц_С\p11_112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71480"/>
            <a:ext cx="314327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ма света\Мои документы\к УРОКАМ 1 КЛАСС\для Читалочки\Ц_С\0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мама света\Мои документы\к УРОКАМ 1 КЛАСС\для Читалочки\Ц_С\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04"/>
            <a:ext cx="4071966" cy="2352675"/>
          </a:xfrm>
          <a:prstGeom prst="rect">
            <a:avLst/>
          </a:prstGeom>
          <a:noFill/>
        </p:spPr>
      </p:pic>
      <p:pic>
        <p:nvPicPr>
          <p:cNvPr id="3075" name="Picture 3" descr="C:\Documents and Settings\мама света\Мои документы\к УРОКАМ 1 КЛАСС\для Читалочки\Ц_С\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476250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ама света\Мои документы\к УРОКАМ 1 КЛАСС\для Читалочки\Ц_С\старушка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а света\Мои документы\к УРОКАМ 1 КЛАСС\для Читалочки\Ц_С\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215370" cy="6138885"/>
          </a:xfrm>
          <a:prstGeom prst="rect">
            <a:avLst/>
          </a:prstGeom>
          <a:noFill/>
        </p:spPr>
      </p:pic>
      <p:pic>
        <p:nvPicPr>
          <p:cNvPr id="3" name="Picture 2" descr="C:\Documents and Settings\мама света\Мои документы\к УРОКАМ 1 КЛАСС\для Читалочки\Ц_С\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819150"/>
            <a:ext cx="3143272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мама света\Мои документы\к УРОКАМ 1 КЛАСС\для Читалочки\Ц_С\ваз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357718" cy="5857916"/>
          </a:xfrm>
          <a:prstGeom prst="rect">
            <a:avLst/>
          </a:prstGeom>
          <a:noFill/>
        </p:spPr>
      </p:pic>
      <p:pic>
        <p:nvPicPr>
          <p:cNvPr id="4" name="Picture 2" descr="C:\Documents and Settings\мама света\Мои документы\к УРОКАМ 1 КЛАСС\для Читалочки\Ц_С\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4071966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ма света\Мои документы\к УРОКАМ 1 КЛАСС\для Читалочки\Ц_С\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709613"/>
            <a:ext cx="4762500" cy="5438775"/>
          </a:xfrm>
          <a:prstGeom prst="rect">
            <a:avLst/>
          </a:prstGeom>
          <a:noFill/>
        </p:spPr>
      </p:pic>
      <p:pic>
        <p:nvPicPr>
          <p:cNvPr id="7171" name="Picture 3" descr="C:\Documents and Settings\мама света\Мои документы\к УРОКАМ 1 КЛАСС\для Читалочки\Ц_С\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928670"/>
            <a:ext cx="4762500" cy="383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ма света\Мои документы\к УРОКАМ 1 КЛАСС\для Читалочки\Ц_С\во двор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мама света\Мои документы\к УРОКАМ 1 КЛАСС\для Читалочки\Ц_С\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286676" cy="6215106"/>
          </a:xfrm>
          <a:prstGeom prst="rect">
            <a:avLst/>
          </a:prstGeom>
          <a:noFill/>
        </p:spPr>
      </p:pic>
      <p:pic>
        <p:nvPicPr>
          <p:cNvPr id="9219" name="Picture 3" descr="C:\Documents and Settings\мама света\Мои документы\к УРОКАМ 1 КЛАСС\для Читалочки\Ц_С\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215370" cy="6072229"/>
          </a:xfrm>
          <a:prstGeom prst="rect">
            <a:avLst/>
          </a:prstGeom>
          <a:noFill/>
        </p:spPr>
      </p:pic>
      <p:pic>
        <p:nvPicPr>
          <p:cNvPr id="9220" name="Picture 4" descr="C:\Documents and Settings\мама света\Мои документы\к УРОКАМ 1 КЛАСС\для Читалочки\Ц_С\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</TotalTime>
  <Words>32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«Жизнь дана на добрые дела».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 творить – себя веселить». </dc:title>
  <cp:lastModifiedBy>DNA7 X86</cp:lastModifiedBy>
  <cp:revision>13</cp:revision>
  <dcterms:modified xsi:type="dcterms:W3CDTF">2014-12-22T03:39:02Z</dcterms:modified>
</cp:coreProperties>
</file>