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хризантем. Продолжение традиций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404664"/>
            <a:ext cx="2639888" cy="61206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настоящее время во всем мире растет значение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Английского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хризантемового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общества (NCS), проводятся международные конференции, осуществляется обмен опытом между Америкой, Австралией, Канадой, Японией, Новой Зеландией.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8983" r="18983"/>
          <a:stretch>
            <a:fillRect/>
          </a:stretch>
        </p:blipFill>
        <p:spPr bwMode="auto">
          <a:xfrm rot="420000">
            <a:off x="3257396" y="1185548"/>
            <a:ext cx="4846971" cy="3931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5112568"/>
          </a:xfrm>
        </p:spPr>
        <p:txBody>
          <a:bodyPr>
            <a:noAutofit/>
          </a:bodyPr>
          <a:lstStyle/>
          <a:p>
            <a:r>
              <a:rPr lang="ru-RU" sz="2800" dirty="0" smtClean="0"/>
              <a:t>Европейские страны меньше включены в этот процесс из-за традиционной траурной символики цветка. Например, в Австрии, Бельгии, Италии, Мальте хризантемы являются исключительно символом вечной памяти. Во Франции, Польше, Хорватии траурным значением наделены белые хризантемы. Справедливости ради нужно отметить, что и в восточных странах – Японии, Китае, Корее белые хризантемы являются выражением плача или горя.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104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История хризантем. Продолжение традиций </vt:lpstr>
      <vt:lpstr>Слайд 2</vt:lpstr>
      <vt:lpstr>Европейские страны меньше включены в этот процесс из-за традиционной траурной символики цветка. Например, в Австрии, Бельгии, Италии, Мальте хризантемы являются исключительно символом вечной памяти. Во Франции, Польше, Хорватии траурным значением наделены белые хризантемы. Справедливости ради нужно отметить, что и в восточных странах – Японии, Китае, Корее белые хризантемы являются выражением плача или горя.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хризантем. Продолжение традиций </dc:title>
  <cp:lastModifiedBy>дзщльщь</cp:lastModifiedBy>
  <cp:revision>1</cp:revision>
  <dcterms:modified xsi:type="dcterms:W3CDTF">2014-12-02T07:56:45Z</dcterms:modified>
</cp:coreProperties>
</file>