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reeninfo.ru/artcafe/cookery/flowers.html?nid=72636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хризантем. Восточный период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«Если хочешь быть счастливым всю жизнь - расти хризантемы»</a:t>
            </a:r>
            <a:endParaRPr lang="ru-RU" dirty="0" smtClean="0"/>
          </a:p>
          <a:p>
            <a:r>
              <a:rPr lang="ru-RU" i="1" dirty="0" smtClean="0"/>
              <a:t>(Китайский философ)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greeninfo.ru/img/work/catalog/3021_31058_bi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058" b="1105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greeninfo.ru/img/work/catalog/3021_31041_bi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058" b="1105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greeninfo.ru/img/work/catalog/3021_31024_bi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131" b="1113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7525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Японская легенда гласит, что когда богам на небесах стало тесно, они отправили бога </a:t>
            </a:r>
            <a:r>
              <a:rPr lang="ru-RU" sz="2000" dirty="0" err="1" smtClean="0"/>
              <a:t>Идзанаги</a:t>
            </a:r>
            <a:r>
              <a:rPr lang="ru-RU" sz="2000" dirty="0" smtClean="0"/>
              <a:t> и богиню </a:t>
            </a:r>
            <a:r>
              <a:rPr lang="ru-RU" sz="2000" dirty="0" err="1" smtClean="0"/>
              <a:t>Идзнами</a:t>
            </a:r>
            <a:r>
              <a:rPr lang="ru-RU" sz="2000" dirty="0" smtClean="0"/>
              <a:t> на Землю по мосту из облаков. На Земле богиня создала богов ветра, гор и моря, но всем суждено было погибнуть от пламени, когда она создавала бога огня. Безутешный </a:t>
            </a:r>
            <a:r>
              <a:rPr lang="ru-RU" sz="2000" dirty="0" err="1" smtClean="0"/>
              <a:t>Идзанаги</a:t>
            </a:r>
            <a:r>
              <a:rPr lang="ru-RU" sz="2000" dirty="0" smtClean="0"/>
              <a:t> последовал за погибшей богиней в мрачную бездну, именуемую «Черная ночь». Когда, наконец, он мельком ее увидел, его стала преследовать старая ведьма. Он бежал назад на землю, где решил очистить себя в реке. Его одежда, упав на землю, превратилась в 12 богов, драгоценности – в цветы: один браслет – в ирис, другой – в цветок лотоса, ожерелье – в золотую хризантему.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3843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Хризантема в Японии является символом солнца, а упорядоченное развертывание лепестков символизирует совершенство. По древней традиции, на дно бокала с вином и сегодня кладут лепесток хризантемы, чтобы прожить долгую и здоровую жизнь.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115" b="17115"/>
          <a:stretch>
            <a:fillRect/>
          </a:stretch>
        </p:blipFill>
        <p:spPr bwMode="auto">
          <a:xfrm>
            <a:off x="1792288" y="612775"/>
            <a:ext cx="5486400" cy="3608388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221088"/>
            <a:ext cx="5486400" cy="19511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Название этого растения происходит от греческого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сhrys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- золотой и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anthemon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- цветок.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greeninfo.ru/img/work/catalog/3021_31012_bi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478" b="11478"/>
          <a:stretch>
            <a:fillRect/>
          </a:stretch>
        </p:blipFill>
        <p:spPr bwMode="auto">
          <a:xfrm>
            <a:off x="1792288" y="612775"/>
            <a:ext cx="5486400" cy="2816225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573016"/>
            <a:ext cx="5486400" cy="259918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История хризантемы прекрасна, как восточная легенда, но в ней немало загадок и темных пятен. Предполагают, что хризантемы культивируются более 3000 лет, их описания найдены в китайских источниках XV века до н.э. О популярности этих цветов в Китае говорят и реплики хризантем, встречающиеся на керамических изделиях того же времени.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35283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 поверить, что родителями всего разнообразия современных сортов являются лишь два вида хризантем –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Хризантема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индийская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Юго-Восточной Азии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Хризантема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шелковицелистная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Китая.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38884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Первые окультуренные хризантемы имели мелкие цветки, преимущественно желтого цвета, редко – фиолетово-розовых тонов. Великий китайский философ Конфуций в своем труде «Весна и осень», созданном более 2,5 тысяч лет назад, оставил строки, посвященные хризантемам: «Они полны желтого великолепия».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338437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Тогда их использовали чаще в медицине, кулинарии, виноделии, чем для красоты. Хризантемы считались лекарственными растениями, дающими жизненную силу. Вареные корни использовали от головной боли, молодые побеги и лепестки добавляли 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салаты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из листьев готовили праздничный напиток. Древнее китайское название хризантемы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hua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(что означает «собранные вместе» - имеются в виду лепестки) дало название городу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Чу-Сянь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(Город хризантемы). Хризантема считалась одним из «четырех господ» - самых почитаемых растений, наряду с бамбуком, сливой и орхидеей, которые являлись олицетворением благородства, поэтому простое население не имело права выращивать ее в своих садах. Она была официальным символом древнекитайской армии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112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Китайская легенда рассказывает о пожилой императрице, которая услышала о волшебной траве, дающей вечную молодость. Эта трава росла на острове и охранялась летающим драконом. Добыть ее мог только молодой человек. Император послал на остров 24 детей. Дорога оказалась долгой и опасной, но на безлюдном острове они не увидели никаких признаков волшебной травы. Нашли только хризантемы – золотые цветы, которые до сих пор символизируют связь китайского народа с их страной. Только во времена Мао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Дзэ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императорский желтый цвет был заменен красным. Сегодня изображение хризантемы с тонкими элегантными лепестками украшает китайские монеты последней чеканки достоинством в 1 юань.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72816"/>
            <a:ext cx="7772400" cy="4896544"/>
          </a:xfrm>
        </p:spPr>
        <p:txBody>
          <a:bodyPr>
            <a:normAutofit/>
          </a:bodyPr>
          <a:lstStyle/>
          <a:p>
            <a:pPr algn="ctr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Воспевание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хризантем было традиционной темой китайской поэзии с приходом осени. Более десятка поэм оставили прекрасные дамы семьи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Цзя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 Легко сравнивать женщин с цветами. В китайской литературе такие цветы как пионы, лилии, сливы, всегда связаны с именами красавиц. Но хризантема чаще ассоциировалась с независимым, гордым, благородным, волевым и жестким мужчиной.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60648"/>
            <a:ext cx="7772400" cy="1500187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Твой гордый дух, вид необычный твой,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 совершенствах доблестных мужей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Мне говорят.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(Ли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Цинчжао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(1084-1151?))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greeninfo.ru/img/work/catalog/3021_31057_bi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058" b="1105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</TotalTime>
  <Words>474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История хризантем. Восточный период </vt:lpstr>
      <vt:lpstr>Слайд 2</vt:lpstr>
      <vt:lpstr>Слайд 3</vt:lpstr>
      <vt:lpstr>Трудно поверить, что родителями всего разнообразия современных сортов являются лишь два вида хризантем – Хризантема индийская из Юго-Восточной Азии и  Хризантема шелковицелистная,родом из Китая.</vt:lpstr>
      <vt:lpstr>Первые окультуренные хризантемы имели мелкие цветки, преимущественно желтого цвета, редко – фиолетово-розовых тонов. Великий китайский философ Конфуций в своем труде «Весна и осень», созданном более 2,5 тысяч лет назад, оставил строки, посвященные хризантемам: «Они полны желтого великолепия».</vt:lpstr>
      <vt:lpstr>Тогда их использовали чаще в медицине, кулинарии, виноделии, чем для красоты. Хризантемы считались лекарственными растениями, дающими жизненную силу. Вареные корни использовали от головной боли, молодые побеги и лепестки добавляли в салаты, из листьев готовили праздничный напиток. Древнее китайское название хризантемы «Chu hua» (что означает «собранные вместе» - имеются в виду лепестки) дало название городу Чу-Сянь (Город хризантемы). Хризантема считалась одним из «четырех господ» - самых почитаемых растений, наряду с бамбуком, сливой и орхидеей, которые являлись олицетворением благородства, поэтому простое население не имело права выращивать ее в своих садах. Она была официальным символом древнекитайской армии</vt:lpstr>
      <vt:lpstr>Китайская легенда рассказывает о пожилой императрице, которая услышала о волшебной траве, дающей вечную молодость. Эта трава росла на острове и охранялась летающим драконом. Добыть ее мог только молодой человек. Император послал на остров 24 детей. Дорога оказалась долгой и опасной, но на безлюдном острове они не увидели никаких признаков волшебной травы. Нашли только хризантемы – золотые цветы, которые до сих пор символизируют связь китайского народа с их страной. Только во времена Мао Дзэ Дуна императорский желтый цвет был заменен красным. Сегодня изображение хризантемы с тонкими элегантными лепестками украшает китайские монеты последней чеканки достоинством в 1 юань.</vt:lpstr>
      <vt:lpstr>  Воспевание хризантем было традиционной темой китайской поэзии с приходом осени. Более десятка поэм оставили прекрасные дамы семьи Цзя. Легко сравнивать женщин с цветами. В китайской литературе такие цветы как пионы, лилии, сливы, всегда связаны с именами красавиц. Но хризантема чаще ассоциировалась с независимым, гордым, благородным, волевым и жестким мужчиной.   </vt:lpstr>
      <vt:lpstr>Слайд 9</vt:lpstr>
      <vt:lpstr>Слайд 10</vt:lpstr>
      <vt:lpstr>Слайд 11</vt:lpstr>
      <vt:lpstr>Слайд 12</vt:lpstr>
      <vt:lpstr>Японская легенда гласит, что когда богам на небесах стало тесно, они отправили бога Идзанаги и богиню Идзнами на Землю по мосту из облаков. На Земле богиня создала богов ветра, гор и моря, но всем суждено было погибнуть от пламени, когда она создавала бога огня. Безутешный Идзанаги последовал за погибшей богиней в мрачную бездну, именуемую «Черная ночь». Когда, наконец, он мельком ее увидел, его стала преследовать старая ведьма. Он бежал назад на землю, где решил очистить себя в реке. Его одежда, упав на землю, превратилась в 12 богов, драгоценности – в цветы: один браслет – в ирис, другой – в цветок лотоса, ожерелье – в золотую хризантему.</vt:lpstr>
      <vt:lpstr>Хризантема в Японии является символом солнца, а упорядоченное развертывание лепестков символизирует совершенство. По древней традиции, на дно бокала с вином и сегодня кладут лепесток хризантемы, чтобы прожить долгую и здоровую жизнь.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хризантем. Восточный период </dc:title>
  <cp:lastModifiedBy>дзщльщь</cp:lastModifiedBy>
  <cp:revision>4</cp:revision>
  <dcterms:modified xsi:type="dcterms:W3CDTF">2014-11-27T06:50:11Z</dcterms:modified>
</cp:coreProperties>
</file>