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6" r:id="rId7"/>
    <p:sldId id="260" r:id="rId8"/>
    <p:sldId id="265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74286" autoAdjust="0"/>
  </p:normalViewPr>
  <p:slideViewPr>
    <p:cSldViewPr>
      <p:cViewPr>
        <p:scale>
          <a:sx n="75" d="100"/>
          <a:sy n="75" d="100"/>
        </p:scale>
        <p:origin x="-37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7CA9C4-2906-4BDE-BF5D-43FA40C2D64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1EFB18-63B4-4531-90F3-65097557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CD8D0-B028-4E51-BB10-098DD33036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0AAA-7526-485C-9AB5-2A48B3B4316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F643-FED6-4812-BC40-5E4E69E3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1356-3752-4799-9A3B-476242F017A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DA1C-6F7B-4836-A99B-73C298F1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9E2F-7662-4316-9233-74E9B2397F7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2D0B-17F3-4F4C-B8D3-07DB2E1B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2FD3-CE97-4001-A75A-880C37F1814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E133-D1C4-45EF-A84F-69F26AF4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5E2-24F6-46E3-A3B3-3851B1B7E36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4A46-2AB4-4BA6-AFE5-6FBCFBC77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7559-35B8-4653-93CF-16447A3F5F2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2467-C954-41CE-8EA6-818115E6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90D3-D50A-4C7E-B278-DDB302A36B0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BC1A-C59B-42D3-9510-B26B70F9C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8D81-5044-460D-8143-D3570EC8649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A329-6B86-4743-9720-943C15620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2838C-A2FC-4D73-9968-BA42854EE7A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062E-4D85-4A7A-80B6-669B93D1B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B6C0-0F1A-4147-B30C-448423868B6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D667-6123-41B9-B6E4-C7C467FF2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A054-8218-4CAA-837B-AA56D71F4A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421B-FE13-4776-8391-73299B334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74AC-9799-4520-B733-C28FCE5797E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76B2-CD48-4E00-B950-EC939646E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4A91D-C179-4BD8-8351-37575D16F92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B3627-074A-48F6-BC77-902DA1B3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9" r:id="rId2"/>
    <p:sldLayoutId id="2147483842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43" r:id="rId9"/>
    <p:sldLayoutId id="2147483833" r:id="rId10"/>
    <p:sldLayoutId id="2147483832" r:id="rId11"/>
    <p:sldLayoutId id="214748384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242889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i="1" u="sng" dirty="0" smtClean="0"/>
              <a:t>Времена года</a:t>
            </a:r>
            <a:endParaRPr lang="ru-RU" sz="7200" i="1" u="sng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4670425" cy="647700"/>
          </a:xfrm>
        </p:spPr>
        <p:txBody>
          <a:bodyPr/>
          <a:lstStyle/>
          <a:p>
            <a:r>
              <a:rPr lang="ru-RU" smtClean="0"/>
              <a:t>   Явления природы осенью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>
          <a:xfrm>
            <a:off x="468313" y="4076700"/>
            <a:ext cx="2286000" cy="504825"/>
          </a:xfrm>
        </p:spPr>
        <p:txBody>
          <a:bodyPr/>
          <a:lstStyle/>
          <a:p>
            <a:r>
              <a:rPr lang="en-US" sz="2000" smtClean="0"/>
              <a:t>  </a:t>
            </a:r>
            <a:r>
              <a:rPr lang="ru-RU" sz="2000" smtClean="0"/>
              <a:t>     </a:t>
            </a:r>
            <a:r>
              <a:rPr lang="en-US" sz="2000" smtClean="0"/>
              <a:t> </a:t>
            </a:r>
            <a:endParaRPr lang="ru-RU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84313"/>
            <a:ext cx="3168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71775" y="558958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/>
              <a:t>                     </a:t>
            </a:r>
            <a:r>
              <a:rPr lang="ru-RU" sz="2000"/>
              <a:t>Листопад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955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Благодарю за внимание.</a:t>
            </a:r>
            <a:endParaRPr lang="ru-RU" sz="4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713"/>
            <a:ext cx="8229600" cy="841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3560" y="484172"/>
            <a:ext cx="7515253" cy="5110178"/>
          </a:xfrm>
        </p:spPr>
        <p:txBody>
          <a:bodyPr anchor="ctr">
            <a:normAutofit/>
          </a:bodyPr>
          <a:lstStyle/>
          <a:p>
            <a:pPr lvl="8" algn="just"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rgbClr val="7030A0"/>
                </a:solidFill>
              </a:rPr>
              <a:t>     Зима</a:t>
            </a:r>
          </a:p>
          <a:p>
            <a:pPr lvl="8" algn="just"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rgbClr val="7030A0"/>
                </a:solidFill>
              </a:rPr>
              <a:t>     Весна</a:t>
            </a:r>
          </a:p>
          <a:p>
            <a:pPr lvl="8" algn="just"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rgbClr val="7030A0"/>
                </a:solidFill>
              </a:rPr>
              <a:t>     Лето</a:t>
            </a:r>
          </a:p>
          <a:p>
            <a:pPr lvl="8" algn="just"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rgbClr val="7030A0"/>
                </a:solidFill>
              </a:rPr>
              <a:t>     Осень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886700" cy="557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685800" y="5286375"/>
            <a:ext cx="7958138" cy="135731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i="1" dirty="0" smtClean="0">
                <a:solidFill>
                  <a:srgbClr val="7030A0"/>
                </a:solidFill>
              </a:rPr>
              <a:t>                             Тёмный лес что шапкой                     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i="1" dirty="0" smtClean="0">
                <a:solidFill>
                  <a:srgbClr val="7030A0"/>
                </a:solidFill>
              </a:rPr>
              <a:t>                              Принакрылся чудной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i="1" dirty="0" smtClean="0">
                <a:solidFill>
                  <a:srgbClr val="7030A0"/>
                </a:solidFill>
              </a:rPr>
              <a:t>                                                           И заснул под нею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i="1" dirty="0" smtClean="0">
                <a:solidFill>
                  <a:srgbClr val="7030A0"/>
                </a:solidFill>
              </a:rPr>
              <a:t>                                                           Крепко, непробудно…                         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         И.Суриков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pic>
        <p:nvPicPr>
          <p:cNvPr id="16387" name="Содержимое 7" descr="http://content-18.foto.my.mail.ru/mail/gut270/227/s-23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071563"/>
            <a:ext cx="6500812" cy="40719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80400" cy="503237"/>
          </a:xfrm>
        </p:spPr>
        <p:txBody>
          <a:bodyPr/>
          <a:lstStyle/>
          <a:p>
            <a:pPr algn="ctr"/>
            <a:r>
              <a:rPr lang="ru-RU" sz="2400" smtClean="0"/>
              <a:t>Явления природы зимой</a:t>
            </a:r>
          </a:p>
        </p:txBody>
      </p:sp>
      <p:sp>
        <p:nvSpPr>
          <p:cNvPr id="18434" name="Текст 6"/>
          <p:cNvSpPr>
            <a:spLocks noGrp="1"/>
          </p:cNvSpPr>
          <p:nvPr>
            <p:ph type="body" sz="half" idx="2"/>
          </p:nvPr>
        </p:nvSpPr>
        <p:spPr>
          <a:xfrm>
            <a:off x="1908175" y="5084763"/>
            <a:ext cx="5903913" cy="576262"/>
          </a:xfrm>
        </p:spPr>
        <p:txBody>
          <a:bodyPr/>
          <a:lstStyle/>
          <a:p>
            <a:r>
              <a:rPr lang="ru-RU" sz="2400" smtClean="0"/>
              <a:t>                              Снегопад  </a:t>
            </a:r>
          </a:p>
        </p:txBody>
      </p:sp>
      <p:pic>
        <p:nvPicPr>
          <p:cNvPr id="18435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>
          <a:xfrm>
            <a:off x="1979613" y="1125538"/>
            <a:ext cx="5905500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29575" cy="62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Текст 4"/>
          <p:cNvSpPr>
            <a:spLocks noGrp="1"/>
          </p:cNvSpPr>
          <p:nvPr>
            <p:ph type="body" idx="2"/>
          </p:nvPr>
        </p:nvSpPr>
        <p:spPr>
          <a:xfrm>
            <a:off x="1185863" y="5429250"/>
            <a:ext cx="6958012" cy="1214438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70C0"/>
                </a:solidFill>
              </a:rPr>
              <a:t>Весна идёт, весна идёт!</a:t>
            </a:r>
          </a:p>
          <a:p>
            <a:pPr algn="ctr"/>
            <a:r>
              <a:rPr lang="ru-RU" b="1" i="1" smtClean="0">
                <a:solidFill>
                  <a:srgbClr val="0070C0"/>
                </a:solidFill>
              </a:rPr>
              <a:t>И тихих, тёплых майских дней</a:t>
            </a:r>
          </a:p>
          <a:p>
            <a:pPr algn="ctr"/>
            <a:r>
              <a:rPr lang="ru-RU" b="1" i="1" smtClean="0">
                <a:solidFill>
                  <a:srgbClr val="0070C0"/>
                </a:solidFill>
              </a:rPr>
              <a:t>Румяный светлый хоровод</a:t>
            </a:r>
          </a:p>
          <a:p>
            <a:pPr algn="ctr"/>
            <a:r>
              <a:rPr lang="ru-RU" b="1" i="1" smtClean="0">
                <a:solidFill>
                  <a:srgbClr val="0070C0"/>
                </a:solidFill>
              </a:rPr>
              <a:t>                                                     Толпится весело за ней…                                </a:t>
            </a:r>
            <a:r>
              <a:rPr lang="ru-RU" b="1" i="1" smtClean="0">
                <a:solidFill>
                  <a:srgbClr val="C00000"/>
                </a:solidFill>
              </a:rPr>
              <a:t>Ф.Тютчев</a:t>
            </a:r>
          </a:p>
        </p:txBody>
      </p:sp>
      <p:pic>
        <p:nvPicPr>
          <p:cNvPr id="19459" name="Содержимое 3" descr="цветы тюльпаны, букеты фото, картинки, видео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6985000" cy="40719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639763"/>
          </a:xfrm>
        </p:spPr>
        <p:txBody>
          <a:bodyPr/>
          <a:lstStyle/>
          <a:p>
            <a:pPr algn="ctr"/>
            <a:r>
              <a:rPr lang="ru-RU" sz="2400" smtClean="0"/>
              <a:t>Явления природы весной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5229225"/>
            <a:ext cx="8229600" cy="1095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Половодье</a:t>
            </a:r>
          </a:p>
        </p:txBody>
      </p:sp>
      <p:pic>
        <p:nvPicPr>
          <p:cNvPr id="33797" name="Picture 5" descr="%D0%A0%D0%B5%D0%BA%D0%B0_%D0%A3%D0%B7%D0%BE%D0%BB%D0%B0_%D0%B2_%D0%BF%D0%BE%D0%BB%D0%BE%D0%B2%D0%BE%D0%B4%D1%8C%D0%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6121400" cy="388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subTitle" idx="4294967295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endParaRPr lang="ru-RU" sz="900" b="1" i="1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Лист не шелестит,</a:t>
            </a:r>
            <a:br>
              <a:rPr lang="ru-RU" sz="2000" b="1" i="1" smtClean="0">
                <a:solidFill>
                  <a:srgbClr val="C00000"/>
                </a:solidFill>
              </a:rPr>
            </a:br>
            <a:r>
              <a:rPr lang="ru-RU" sz="2000" b="1" i="1" smtClean="0">
                <a:solidFill>
                  <a:srgbClr val="C00000"/>
                </a:solidFill>
              </a:rPr>
              <a:t>            Ни звука – </a:t>
            </a:r>
            <a:br>
              <a:rPr lang="ru-RU" sz="2000" b="1" i="1" smtClean="0">
                <a:solidFill>
                  <a:srgbClr val="C00000"/>
                </a:solidFill>
              </a:rPr>
            </a:br>
            <a:r>
              <a:rPr lang="ru-RU" sz="2000" b="1" i="1" smtClean="0">
                <a:solidFill>
                  <a:srgbClr val="C00000"/>
                </a:solidFill>
              </a:rPr>
              <a:t>                                         Только жаворонок</a:t>
            </a:r>
            <a:br>
              <a:rPr lang="ru-RU" sz="2000" b="1" i="1" smtClean="0">
                <a:solidFill>
                  <a:srgbClr val="C00000"/>
                </a:solidFill>
              </a:rPr>
            </a:br>
            <a:r>
              <a:rPr lang="ru-RU" sz="2000" b="1" i="1" smtClean="0">
                <a:solidFill>
                  <a:srgbClr val="C00000"/>
                </a:solidFill>
              </a:rPr>
              <a:t>                                                     В воздухе звенит.   </a:t>
            </a:r>
            <a:r>
              <a:rPr lang="ru-RU" sz="2000" b="1" i="1" smtClean="0">
                <a:solidFill>
                  <a:srgbClr val="00B050"/>
                </a:solidFill>
              </a:rPr>
              <a:t>                            И.Суриков</a:t>
            </a:r>
            <a:br>
              <a:rPr lang="ru-RU" sz="2000" b="1" i="1" smtClean="0">
                <a:solidFill>
                  <a:srgbClr val="00B050"/>
                </a:solidFill>
              </a:rPr>
            </a:br>
            <a:endParaRPr lang="ru-RU" sz="2000" b="1" i="1" smtClean="0">
              <a:solidFill>
                <a:srgbClr val="00B05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6786562" cy="4048125"/>
          </a:xfrm>
        </p:spPr>
      </p:pic>
      <p:sp>
        <p:nvSpPr>
          <p:cNvPr id="20486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algn="ctr"/>
            <a:r>
              <a:rPr lang="ru-RU" sz="4600" smtClean="0"/>
              <a:t>Лето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792162"/>
          </a:xfrm>
        </p:spPr>
        <p:txBody>
          <a:bodyPr/>
          <a:lstStyle/>
          <a:p>
            <a:pPr algn="ctr"/>
            <a:r>
              <a:rPr lang="ru-RU" sz="4600" smtClean="0"/>
              <a:t>  </a:t>
            </a:r>
            <a:r>
              <a:rPr lang="ru-RU" sz="2400" smtClean="0"/>
              <a:t>Явления природы летом</a:t>
            </a:r>
          </a:p>
        </p:txBody>
      </p:sp>
      <p:sp>
        <p:nvSpPr>
          <p:cNvPr id="27653" name="Rectangle 5"/>
          <p:cNvSpPr>
            <a:spLocks noGrp="1"/>
          </p:cNvSpPr>
          <p:nvPr>
            <p:ph type="subTitle" idx="1"/>
          </p:nvPr>
        </p:nvSpPr>
        <p:spPr>
          <a:xfrm>
            <a:off x="1403350" y="5373688"/>
            <a:ext cx="6400800" cy="1176337"/>
          </a:xfrm>
        </p:spPr>
        <p:txBody>
          <a:bodyPr/>
          <a:lstStyle/>
          <a:p>
            <a:r>
              <a:rPr lang="ru-RU" smtClean="0"/>
              <a:t>    Гроза</a:t>
            </a:r>
          </a:p>
          <a:p>
            <a:pPr>
              <a:lnSpc>
                <a:spcPct val="90000"/>
              </a:lnSpc>
            </a:pPr>
            <a:endParaRPr lang="ru-RU" sz="1400" b="1" i="1" smtClean="0">
              <a:solidFill>
                <a:srgbClr val="C00000"/>
              </a:solidFill>
            </a:endParaRPr>
          </a:p>
        </p:txBody>
      </p:sp>
      <p:sp>
        <p:nvSpPr>
          <p:cNvPr id="27655" name="AutoShape 7" descr="природа, молния,  гроза, вид, вечер, туч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7657" name="AutoShape 9" descr="природа, молния,  гроза, вид, вечер, туч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7658" name="Picture 10" descr="2000x1328_880399_[www"/>
          <p:cNvPicPr>
            <a:picLocks noChangeAspect="1" noChangeArrowheads="1"/>
          </p:cNvPicPr>
          <p:nvPr/>
        </p:nvPicPr>
        <p:blipFill>
          <a:blip r:embed="rId2"/>
          <a:srcRect l="-4158"/>
          <a:stretch>
            <a:fillRect/>
          </a:stretch>
        </p:blipFill>
        <p:spPr bwMode="auto">
          <a:xfrm>
            <a:off x="1187450" y="1341438"/>
            <a:ext cx="6840538" cy="39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58138" cy="62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Текст 4"/>
          <p:cNvSpPr>
            <a:spLocks noGrp="1"/>
          </p:cNvSpPr>
          <p:nvPr>
            <p:ph type="body" idx="2"/>
          </p:nvPr>
        </p:nvSpPr>
        <p:spPr>
          <a:xfrm>
            <a:off x="685800" y="5429250"/>
            <a:ext cx="7743825" cy="1143000"/>
          </a:xfrm>
        </p:spPr>
        <p:txBody>
          <a:bodyPr/>
          <a:lstStyle/>
          <a:p>
            <a:r>
              <a:rPr lang="ru-RU" sz="1600" b="1" i="1" smtClean="0">
                <a:solidFill>
                  <a:srgbClr val="00B050"/>
                </a:solidFill>
              </a:rPr>
              <a:t>                Осень! Обсыпается весь наш бедный сад,</a:t>
            </a:r>
          </a:p>
          <a:p>
            <a:r>
              <a:rPr lang="ru-RU" sz="1600" b="1" i="1" smtClean="0">
                <a:solidFill>
                  <a:srgbClr val="00B050"/>
                </a:solidFill>
              </a:rPr>
              <a:t>                     Листья пожелтелые по ветру летят</a:t>
            </a:r>
          </a:p>
          <a:p>
            <a:r>
              <a:rPr lang="ru-RU" sz="1600" b="1" i="1" smtClean="0">
                <a:solidFill>
                  <a:srgbClr val="00B050"/>
                </a:solidFill>
              </a:rPr>
              <a:t>                          Лишь вдали красуются, там на дне долин,</a:t>
            </a:r>
          </a:p>
          <a:p>
            <a:r>
              <a:rPr lang="ru-RU" sz="1600" b="1" i="1" smtClean="0">
                <a:solidFill>
                  <a:srgbClr val="00B050"/>
                </a:solidFill>
              </a:rPr>
              <a:t>                                 Кисти ярко – красные вянущих рябин</a:t>
            </a:r>
            <a:r>
              <a:rPr lang="ru-RU" sz="1600" b="1" i="1" smtClean="0">
                <a:solidFill>
                  <a:srgbClr val="0070C0"/>
                </a:solidFill>
              </a:rPr>
              <a:t>.                         А.Толстой                                          </a:t>
            </a:r>
          </a:p>
          <a:p>
            <a:pPr algn="ctr"/>
            <a:r>
              <a:rPr lang="ru-RU" sz="1600" b="1" i="1" smtClean="0">
                <a:solidFill>
                  <a:srgbClr val="00B050"/>
                </a:solidFill>
              </a:rPr>
              <a:t>                                          </a:t>
            </a:r>
          </a:p>
        </p:txBody>
      </p:sp>
      <p:pic>
        <p:nvPicPr>
          <p:cNvPr id="21507" name="Содержимое 3" descr="http://www.o-prirode.com/_ph/51/62298245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214438"/>
            <a:ext cx="6500812" cy="407193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89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Wingdings 2</vt:lpstr>
      <vt:lpstr>Calibri</vt:lpstr>
      <vt:lpstr>Поток</vt:lpstr>
      <vt:lpstr>Поток</vt:lpstr>
      <vt:lpstr>Поток</vt:lpstr>
      <vt:lpstr>Поток</vt:lpstr>
      <vt:lpstr>Слайд 1</vt:lpstr>
      <vt:lpstr>Слайд 2</vt:lpstr>
      <vt:lpstr>Зима</vt:lpstr>
      <vt:lpstr>Явления природы зимой</vt:lpstr>
      <vt:lpstr>Весна</vt:lpstr>
      <vt:lpstr>Явления природы весной</vt:lpstr>
      <vt:lpstr>Лето</vt:lpstr>
      <vt:lpstr>  Явления природы летом</vt:lpstr>
      <vt:lpstr>Осень</vt:lpstr>
      <vt:lpstr>   Явления природы осенью</vt:lpstr>
      <vt:lpstr>Благодарю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User</cp:lastModifiedBy>
  <cp:revision>46</cp:revision>
  <dcterms:created xsi:type="dcterms:W3CDTF">2014-03-19T08:05:19Z</dcterms:created>
  <dcterms:modified xsi:type="dcterms:W3CDTF">2014-12-12T23:44:42Z</dcterms:modified>
</cp:coreProperties>
</file>