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BDBB9-A245-4971-9D94-5940A528D35E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4EA9-44FF-4032-ACF6-432897D292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4EA9-44FF-4032-ACF6-432897D292D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EF386A-EC0F-4A1E-8013-520FB0D5862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48ABD4-57AA-4AE8-8994-13B20DB977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ru.wikipedia.org/wiki/%D0%95%D0%BB%D0%B5%D1%86%D0%BA%D0%B8%D0%B9_%D1%83%D0%B5%D0%B7%D0%B4" TargetMode="External"/><Relationship Id="rId7" Type="http://schemas.openxmlformats.org/officeDocument/2006/relationships/hyperlink" Target="http://ru.wikipedia.org/wiki/%D0%A5%D1%80%D1%83%D1%89%D1%91%D0%B2%D0%BE-%D0%9B%D1%91%D0%B2%D1%88%D0%B8%D0%BD%D0%BE" TargetMode="External"/><Relationship Id="rId2" Type="http://schemas.openxmlformats.org/officeDocument/2006/relationships/hyperlink" Target="http://ru.wikipedia.org/wiki/1873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8%D0%BF%D0%B5%D1%86%D0%BA%D0%B0%D1%8F_%D0%BE%D0%B1%D0%BB%D0%B0%D1%81%D1%82%D1%8C" TargetMode="External"/><Relationship Id="rId5" Type="http://schemas.openxmlformats.org/officeDocument/2006/relationships/hyperlink" Target="http://ru.wikipedia.org/wiki/%D0%95%D0%BB%D0%B5%D1%86%D0%BA%D0%B8%D0%B9_%D1%80%D0%B0%D0%B9%D0%BE%D0%BD" TargetMode="External"/><Relationship Id="rId4" Type="http://schemas.openxmlformats.org/officeDocument/2006/relationships/hyperlink" Target="http://ru.wikipedia.org/wiki/%D0%9E%D1%80%D0%BB%D0%BE%D0%B2%D1%81%D0%BA%D0%B0%D1%8F_%D0%B3%D1%83%D0%B1%D0%B5%D1%80%D0%BD%D0%B8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1908_%D0%B3%D0%BE%D0%B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5%D0%BB%D0%B5%D1%8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640960" cy="28083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</a:rPr>
              <a:t>Презентация на тему: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>Михаил Михайлович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err="1" smtClean="0">
                <a:solidFill>
                  <a:schemeClr val="tx1"/>
                </a:solidFill>
                <a:effectLst/>
              </a:rPr>
              <a:t>пришвин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> </a:t>
            </a:r>
            <a:endParaRPr lang="ru-RU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912768" cy="2016224"/>
          </a:xfrm>
        </p:spPr>
        <p:txBody>
          <a:bodyPr/>
          <a:lstStyle/>
          <a:p>
            <a:r>
              <a:rPr lang="ru-RU" dirty="0" smtClean="0"/>
              <a:t>Подготовила ученица 7 класса : Смирнова Ольга.</a:t>
            </a:r>
          </a:p>
          <a:p>
            <a:r>
              <a:rPr lang="ru-RU" dirty="0" smtClean="0"/>
              <a:t>Учительница: </a:t>
            </a:r>
            <a:r>
              <a:rPr lang="ru-RU" dirty="0" err="1" smtClean="0"/>
              <a:t>Хирная</a:t>
            </a:r>
            <a:r>
              <a:rPr lang="ru-RU" dirty="0" smtClean="0"/>
              <a:t> Мария Александровна.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038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Произведения:</a:t>
            </a:r>
            <a:endParaRPr lang="ru-RU" sz="2800" dirty="0"/>
          </a:p>
          <a:p>
            <a:r>
              <a:rPr lang="ru-RU" sz="2000" dirty="0" err="1"/>
              <a:t>Лисичкин</a:t>
            </a:r>
            <a:r>
              <a:rPr lang="ru-RU" sz="2000" dirty="0"/>
              <a:t> хлеб</a:t>
            </a:r>
          </a:p>
          <a:p>
            <a:r>
              <a:rPr lang="ru-RU" sz="2000" dirty="0"/>
              <a:t>Жорки</a:t>
            </a:r>
          </a:p>
          <a:p>
            <a:r>
              <a:rPr lang="ru-RU" sz="2000" dirty="0"/>
              <a:t>Золотой луг</a:t>
            </a:r>
          </a:p>
          <a:p>
            <a:r>
              <a:rPr lang="ru-RU" sz="2000" dirty="0"/>
              <a:t>Этажи леса</a:t>
            </a:r>
          </a:p>
          <a:p>
            <a:r>
              <a:rPr lang="ru-RU" sz="2000" dirty="0"/>
              <a:t>Говорящий грач</a:t>
            </a:r>
          </a:p>
          <a:p>
            <a:r>
              <a:rPr lang="ru-RU" sz="2000" dirty="0"/>
              <a:t>Хромка</a:t>
            </a:r>
          </a:p>
          <a:p>
            <a:r>
              <a:rPr lang="ru-RU" sz="2000" dirty="0"/>
              <a:t>Изобретатель</a:t>
            </a:r>
          </a:p>
          <a:p>
            <a:r>
              <a:rPr lang="ru-RU" sz="2000" dirty="0"/>
              <a:t>Ребята и утята</a:t>
            </a:r>
          </a:p>
          <a:p>
            <a:r>
              <a:rPr lang="ru-RU" sz="2000" dirty="0"/>
              <a:t>Синий лапоть</a:t>
            </a:r>
          </a:p>
          <a:p>
            <a:r>
              <a:rPr lang="ru-RU" sz="2000" dirty="0"/>
              <a:t>Медведь</a:t>
            </a:r>
          </a:p>
          <a:p>
            <a:r>
              <a:rPr lang="ru-RU" sz="2000" dirty="0"/>
              <a:t>Лоси</a:t>
            </a:r>
          </a:p>
          <a:p>
            <a:r>
              <a:rPr lang="ru-RU" sz="2000" dirty="0"/>
              <a:t>Ёж</a:t>
            </a:r>
          </a:p>
          <a:p>
            <a:r>
              <a:rPr lang="ru-RU" sz="2000" dirty="0"/>
              <a:t>Глоток молока</a:t>
            </a:r>
          </a:p>
          <a:p>
            <a:r>
              <a:rPr lang="ru-RU" sz="2000" dirty="0"/>
              <a:t>Как Ромка переходил ручей</a:t>
            </a:r>
          </a:p>
          <a:p>
            <a:r>
              <a:rPr lang="ru-RU" sz="2000" dirty="0"/>
              <a:t>Наш сад</a:t>
            </a:r>
          </a:p>
          <a:p>
            <a:r>
              <a:rPr lang="ru-RU" sz="2000" dirty="0"/>
              <a:t>Остров спасения</a:t>
            </a:r>
          </a:p>
          <a:p>
            <a:r>
              <a:rPr lang="ru-RU" sz="2000" dirty="0"/>
              <a:t>Лесной </a:t>
            </a:r>
            <a:r>
              <a:rPr lang="ru-RU" sz="2000" dirty="0" smtClean="0"/>
              <a:t>хозяин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 </a:t>
            </a:r>
            <a:r>
              <a:rPr lang="ru-RU" sz="2000" dirty="0" err="1"/>
              <a:t>Маймаксе</a:t>
            </a:r>
            <a:endParaRPr lang="ru-RU" sz="2000" dirty="0"/>
          </a:p>
          <a:p>
            <a:r>
              <a:rPr lang="ru-RU" sz="2000" dirty="0"/>
              <a:t>Где, когда и что?</a:t>
            </a:r>
          </a:p>
          <a:p>
            <a:r>
              <a:rPr lang="ru-RU" sz="2000" dirty="0"/>
              <a:t>Как я научил своих собак горох есть</a:t>
            </a:r>
          </a:p>
          <a:p>
            <a:r>
              <a:rPr lang="ru-RU" sz="2000" dirty="0"/>
              <a:t>Вася </a:t>
            </a:r>
            <a:r>
              <a:rPr lang="ru-RU" sz="2000" dirty="0" err="1"/>
              <a:t>Веселкин</a:t>
            </a:r>
            <a:endParaRPr lang="ru-RU" sz="2000" dirty="0"/>
          </a:p>
          <a:p>
            <a:r>
              <a:rPr lang="ru-RU" sz="2000" dirty="0"/>
              <a:t>Гаечки</a:t>
            </a:r>
          </a:p>
          <a:p>
            <a:r>
              <a:rPr lang="ru-RU" sz="2000" dirty="0"/>
              <a:t>Курица на столбах</a:t>
            </a:r>
          </a:p>
          <a:p>
            <a:r>
              <a:rPr lang="ru-RU" sz="2000" dirty="0"/>
              <a:t>Лесной доктор</a:t>
            </a:r>
          </a:p>
          <a:p>
            <a:r>
              <a:rPr lang="ru-RU" sz="2000" dirty="0"/>
              <a:t>Старый гриб</a:t>
            </a:r>
          </a:p>
          <a:p>
            <a:r>
              <a:rPr lang="ru-RU" sz="2000" dirty="0"/>
              <a:t>Сухостойное дерево</a:t>
            </a:r>
          </a:p>
          <a:p>
            <a:r>
              <a:rPr lang="ru-RU" sz="2000" dirty="0"/>
              <a:t>Ястреб и жаворонок</a:t>
            </a:r>
          </a:p>
          <a:p>
            <a:r>
              <a:rPr lang="ru-RU" sz="2000" dirty="0"/>
              <a:t>Пиковая дама</a:t>
            </a:r>
          </a:p>
          <a:p>
            <a:r>
              <a:rPr lang="ru-RU" sz="2000" dirty="0"/>
              <a:t>Моя родина (Из воспоминаний детства)</a:t>
            </a:r>
          </a:p>
          <a:p>
            <a:r>
              <a:rPr lang="ru-RU" sz="2000" dirty="0"/>
              <a:t>Утиное купание</a:t>
            </a:r>
          </a:p>
          <a:p>
            <a:r>
              <a:rPr lang="ru-RU" sz="2000" dirty="0"/>
              <a:t>Дедушкин валенок</a:t>
            </a:r>
          </a:p>
          <a:p>
            <a:r>
              <a:rPr lang="ru-RU" sz="2000" dirty="0"/>
              <a:t>Лада</a:t>
            </a:r>
          </a:p>
          <a:p>
            <a:r>
              <a:rPr lang="ru-RU" sz="2000" dirty="0"/>
              <a:t>Выскочка</a:t>
            </a:r>
          </a:p>
          <a:p>
            <a:r>
              <a:rPr lang="ru-RU" sz="2000" dirty="0"/>
              <a:t>Сметливый беляк</a:t>
            </a:r>
          </a:p>
          <a:p>
            <a:r>
              <a:rPr lang="ru-RU" sz="2000" dirty="0"/>
              <a:t>Кладовая солнца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5.afisha.net/Afisha7Files/UGPhotos/6b9/6b9976e8-adfd-4471-95ce-13bf51c291e5/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645024"/>
          </a:xfrm>
          <a:prstGeom prst="rect">
            <a:avLst/>
          </a:prstGeom>
          <a:noFill/>
        </p:spPr>
      </p:pic>
      <p:pic>
        <p:nvPicPr>
          <p:cNvPr id="2052" name="Picture 4" descr="http://obuk.ru/uploads/posts/2013-05/1368345019_aleksey-varlamov-prish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0"/>
            <a:ext cx="4427984" cy="6858000"/>
          </a:xfrm>
          <a:prstGeom prst="rect">
            <a:avLst/>
          </a:prstGeom>
          <a:noFill/>
        </p:spPr>
      </p:pic>
      <p:pic>
        <p:nvPicPr>
          <p:cNvPr id="2054" name="Picture 6" descr="http://900igr.net/datai/literatura/Biografija-Prishvina/0008-009-Stolova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73350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5.nnm.ru/c/c/d/e/2/0a4f57feff4897ce28c2cf09d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37892" name="Picture 4" descr="http://im5-tub-ru.yandex.net/i?id=140588185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-1"/>
            <a:ext cx="44279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38437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Спасибо за </a:t>
            </a:r>
            <a:br>
              <a:rPr lang="ru-RU" sz="9600" dirty="0" smtClean="0">
                <a:solidFill>
                  <a:srgbClr val="FFFF00"/>
                </a:solidFill>
              </a:rPr>
            </a:br>
            <a:r>
              <a:rPr lang="ru-RU" sz="9600" dirty="0" smtClean="0">
                <a:solidFill>
                  <a:srgbClr val="FFFF00"/>
                </a:solidFill>
              </a:rPr>
              <a:t>внимание.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"/>
            <a:ext cx="6588224" cy="687303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Родился 23 января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 tooltip="1873 год"/>
              </a:rPr>
              <a:t>1873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в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Елецкий уезд"/>
              </a:rPr>
              <a:t>Елецком уезде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Орловская губерния"/>
              </a:rPr>
              <a:t>Орловской губернии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(ныне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Елецкий район"/>
              </a:rPr>
              <a:t>Елецкий район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Липецкая область"/>
              </a:rPr>
              <a:t>Липецкая область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), в фамильном имении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Хрущёво-Лёвшино"/>
              </a:rPr>
              <a:t>Хрущёво-Лёвшино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которое в своё время было куплено дедом, преуспевавшим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лецким купцом Дмитрием Ивановичем Пришвиным. В семье было пятеро детей (Александр, Николай, Сергей, Лидия и Михаил).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Мать — Мария Ивановна (1842—1914,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урожд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 Игнатова). Отец будущего писателя Михаил Дмитриевич Пришвин после семейного раздела получил во владение имение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Констандылово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и немало денег. Жил он по-барски, водил орловских рысаков, выигрывал призы на конных скачках, занимался садоводством и цветами, был страстным охотником.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8" name="Picture 4" descr="Prishv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0"/>
            <a:ext cx="27718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Однажды отец проигрался в карты, поэтому пришлось продать конный завод и заложить имение. Он не пережил потрясения и умер, разбитый параличом. В романе «</a:t>
            </a:r>
            <a:r>
              <a:rPr lang="ru-RU" dirty="0" err="1"/>
              <a:t>Кащеева</a:t>
            </a:r>
            <a:r>
              <a:rPr lang="ru-RU" dirty="0"/>
              <a:t> цепь» Пришвин рассказывает, как здоровой рукой отец нарисовал ему «</a:t>
            </a:r>
            <a:r>
              <a:rPr lang="ru-RU" dirty="0" err="1"/>
              <a:t>голубых</a:t>
            </a:r>
            <a:r>
              <a:rPr lang="ru-RU" dirty="0"/>
              <a:t> бобров» — символ мечты, которой он не смог достичь. Тем не менее, матери будущего писателя, Марии Ивановне, происходившей из старообрядческого рода Игнатовых и оставшейся после смерти мужа с пятью детьми на руках и с имением, заложенным по двойной закладной, удалось выправить положение и дать детям достойное образование.</a:t>
            </a:r>
          </a:p>
          <a:p>
            <a:r>
              <a:rPr lang="ru-RU" dirty="0"/>
              <a:t>В 1882 году Михаила Михайловича Пришвина отдали учиться в начальную деревенскую школу, в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1883 году</a:t>
            </a:r>
            <a:r>
              <a:rPr lang="ru-RU" dirty="0"/>
              <a:t> он был переведён в первый класс Елецкой классической гимназии. В гимназии успехами не блистал — за 6 лет учёбы дошёл только до четвёртого класса и в этом классе должен был очередной раз быть оставлен на второй год, из-за конфликта с учителем географии В. В. Розановым — будущим известным философом — был из гимназии отчислен «за дерзость учителю». Заканчивать обучение пришлось в </a:t>
            </a:r>
            <a:r>
              <a:rPr lang="ru-RU" dirty="0" smtClean="0"/>
              <a:t>тюменском  Александровском </a:t>
            </a:r>
            <a:r>
              <a:rPr lang="ru-RU" dirty="0"/>
              <a:t>реальном </a:t>
            </a:r>
            <a:r>
              <a:rPr lang="ru-RU" dirty="0" smtClean="0"/>
              <a:t>училище, </a:t>
            </a:r>
            <a:r>
              <a:rPr lang="ru-RU" dirty="0"/>
              <a:t>куда будущий писатель переехал под крыло своего дяди купца И. И. Игнатова. Не поддавшись уговорам бездетного дяди унаследовать его бизнес, поехал продолжать образование в Рижском политехникуме, в 1900—1902 годах на агрономическом отделении Лейпцигского университета, после чего получил диплом инженера-землеустроителя. До 1905 </a:t>
            </a:r>
            <a:r>
              <a:rPr lang="ru-RU" dirty="0" smtClean="0"/>
              <a:t>года  работал </a:t>
            </a:r>
            <a:r>
              <a:rPr lang="ru-RU" dirty="0"/>
              <a:t>агрономом, написал несколько книг и статей по агрономии — «Картофель в огородной и полевой культуре» 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Первый рассказ Пришвина «</a:t>
            </a:r>
            <a:r>
              <a:rPr lang="ru-RU" sz="2000" dirty="0" err="1"/>
              <a:t>Сашок</a:t>
            </a:r>
            <a:r>
              <a:rPr lang="ru-RU" sz="2000" dirty="0"/>
              <a:t>» был напечатан в 1906 году. Оставив свою профессию агронома, стал корреспондентом различных газет. Увлечение этнографией и фольклором привело к решению путешествовать по европейскому Северу. Несколько месяцев Пришвин провёл в Выговском крае. Тридцать восемь народных сказок, записанных им тогда, вошли в сборник этнографа Н. Е. </a:t>
            </a:r>
            <a:r>
              <a:rPr lang="ru-RU" sz="2000" dirty="0" err="1"/>
              <a:t>Ончукова</a:t>
            </a:r>
            <a:r>
              <a:rPr lang="ru-RU" sz="2000" dirty="0"/>
              <a:t> «Северные сказки». На основе впечатлений от путешествия в Карелию Пришвиным была создана в 1907 году книга очерков «В краю непуганых птиц (Очерки Выговского края)», за которую он был награждён серебряной медалью Русского географического общества. В мае 1907 года Пришвин по Сухоне и Северной Двине отправился в Архангельск. Затем он объехал берег Белого моря до Кандалакши, пересёк Кольский полуостров, побывал на Соловецких островах и в июле морем вернулся в Архангельск. После этого писатель на рыбацком судне отправился в путешествие по Северному Ледовитому океану и, побывав за Каниным Носом, приехал на </a:t>
            </a:r>
            <a:r>
              <a:rPr lang="ru-RU" sz="2000" dirty="0" err="1"/>
              <a:t>Мурман</a:t>
            </a:r>
            <a:r>
              <a:rPr lang="ru-RU" sz="2000" dirty="0"/>
              <a:t>, где остановился в одном из рыбацких становищ. Затем на пароходе он уехал в Норвегию и, обогнув Скандинавский полуостров, вернулся в Санкт-Петербург. В путешествии по Северу Пришвин знакомился с бытом и речью северян, записывал сказы, передавая их в своеобразной форме путевых очерков («За волшебным колобком», 1908). Стал известным в литературных кругах, сближается с Ремизовым и Мережковским, а также </a:t>
            </a:r>
            <a:r>
              <a:rPr lang="ru-RU" sz="2000" dirty="0" smtClean="0"/>
              <a:t>с М</a:t>
            </a:r>
            <a:r>
              <a:rPr lang="ru-RU" sz="2000" dirty="0"/>
              <a:t>. Горьким и А. Толстым.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7880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 </a:t>
            </a:r>
            <a:r>
              <a:rPr lang="ru-RU" sz="3200" dirty="0">
                <a:hlinkClick r:id="rId2" tooltip="1908 год"/>
              </a:rPr>
              <a:t>1908 году</a:t>
            </a:r>
            <a:r>
              <a:rPr lang="ru-RU" sz="3200" dirty="0"/>
              <a:t> результатом путешествия в Заволжье явилась книга «У стен града невидимого». Очерки «Адам и Ева» и «Чёрный араб» были написаны после поездки по Крыму и Казахстану. Максим Горький содействовал появлению первого собрания сочинений Пришвина в 1912—1914 годах.</a:t>
            </a:r>
          </a:p>
        </p:txBody>
      </p:sp>
      <p:pic>
        <p:nvPicPr>
          <p:cNvPr id="8194" name="Picture 2" descr="http://journal.smolensk-i.ru/071/06/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499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годы Первой мировой войны был военным корреспондентом, печатая свои очерки в различных газетах.</a:t>
            </a:r>
          </a:p>
          <a:p>
            <a:r>
              <a:rPr lang="ru-RU" dirty="0"/>
              <a:t>После Октябрьской революции некоторое время учительствовал на Смоленщине. Страстное увлечение охотой и краеведением (жил в </a:t>
            </a:r>
            <a:r>
              <a:rPr lang="ru-RU" dirty="0">
                <a:hlinkClick r:id="rId2" tooltip="Елец"/>
              </a:rPr>
              <a:t>Ельце</a:t>
            </a:r>
            <a:r>
              <a:rPr lang="ru-RU" dirty="0"/>
              <a:t>, на Смоленщине, в Подмосковье) отразилось в написанной в 1920-е серии охотничьих и детских рассказов, которые впоследствии вошли в книгу «Календарь природы» (1935), прославившую его как повествователя о жизни природы, певца Средней России. В эти же годы он продолжал работать над автобиографическим романом «</a:t>
            </a:r>
            <a:r>
              <a:rPr lang="ru-RU" dirty="0" err="1"/>
              <a:t>Кащеева</a:t>
            </a:r>
            <a:r>
              <a:rPr lang="ru-RU" dirty="0"/>
              <a:t> цепь», начатый им в 1923 году, над которым трудился до последних дней.</a:t>
            </a:r>
          </a:p>
        </p:txBody>
      </p:sp>
      <p:pic>
        <p:nvPicPr>
          <p:cNvPr id="7172" name="Picture 4" descr="http://im5-tub-ru.yandex.net/i?id=262493550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начале 1930-х годов Пришвин побывал на Дальнем Востоке, в результате появилась книга «Дорогие звери», послужившая основой для повести «</a:t>
            </a:r>
            <a:r>
              <a:rPr lang="ru-RU" sz="2000" dirty="0" err="1"/>
              <a:t>Жень-шень</a:t>
            </a:r>
            <a:r>
              <a:rPr lang="ru-RU" sz="2000" dirty="0"/>
              <a:t>» («Корень жизни», 1933). О путешествии по Костромской и Ярославской земле написано в повести «Неодетая весна». В 1933 году писатель снова посетил Выговский край, где строили </a:t>
            </a:r>
            <a:r>
              <a:rPr lang="ru-RU" sz="2000" dirty="0" err="1"/>
              <a:t>Беломорско-Балтийский</a:t>
            </a:r>
            <a:r>
              <a:rPr lang="ru-RU" sz="2000" dirty="0"/>
              <a:t> канал. На основе впечатлений этой поездки им был создан роман-сказка «</a:t>
            </a:r>
            <a:r>
              <a:rPr lang="ru-RU" sz="2000" dirty="0" err="1"/>
              <a:t>Осударева</a:t>
            </a:r>
            <a:r>
              <a:rPr lang="ru-RU" sz="2000" dirty="0"/>
              <a:t> дорога». В мае—июне 1935 года М. М. Пришвин совершил еще одно путешествие </a:t>
            </a:r>
            <a:r>
              <a:rPr lang="ru-RU" sz="2000" dirty="0" err="1"/>
              <a:t>наРусский</a:t>
            </a:r>
            <a:r>
              <a:rPr lang="ru-RU" sz="2000" dirty="0"/>
              <a:t> Север вместе с сыном Петром. Поездом писатель добрался из Москвы до Вологды и плыть на пароходах по Вологде, Сухоне и Северной Двине до Верхней Тоймы. От Верхней Тоймы на лошадях М. Пришвин добрался до </a:t>
            </a:r>
            <a:r>
              <a:rPr lang="ru-RU" sz="2000" dirty="0" err="1"/>
              <a:t>верхнепинежских</a:t>
            </a:r>
            <a:r>
              <a:rPr lang="ru-RU" sz="2000" dirty="0"/>
              <a:t> селений </a:t>
            </a:r>
            <a:r>
              <a:rPr lang="ru-RU" sz="2000" dirty="0" err="1"/>
              <a:t>Керга</a:t>
            </a:r>
            <a:r>
              <a:rPr lang="ru-RU" sz="2000" dirty="0"/>
              <a:t> и </a:t>
            </a:r>
            <a:r>
              <a:rPr lang="ru-RU" sz="2000" dirty="0" err="1"/>
              <a:t>Согра</a:t>
            </a:r>
            <a:r>
              <a:rPr lang="ru-RU" sz="2000" dirty="0"/>
              <a:t>, затем на весельной лодке достиг устья </a:t>
            </a:r>
            <a:r>
              <a:rPr lang="ru-RU" sz="2000" dirty="0" err="1"/>
              <a:t>Илеши</a:t>
            </a:r>
            <a:r>
              <a:rPr lang="ru-RU" sz="2000" dirty="0"/>
              <a:t>, на </a:t>
            </a:r>
            <a:r>
              <a:rPr lang="ru-RU" sz="2000" dirty="0" err="1"/>
              <a:t>лодке-осиновке</a:t>
            </a:r>
            <a:r>
              <a:rPr lang="ru-RU" sz="2000" dirty="0"/>
              <a:t> вверх по </a:t>
            </a:r>
            <a:r>
              <a:rPr lang="ru-RU" sz="2000" dirty="0" err="1"/>
              <a:t>Илеше</a:t>
            </a:r>
            <a:r>
              <a:rPr lang="ru-RU" sz="2000" dirty="0"/>
              <a:t> и её притоку Коде. Из верховьев Коды, пешком по дремучему лесу вместе с проводниками писатель пошёл искать «Берендееву чащу» — не тронутый топором лес, и нашёл его. Вернувшись в </a:t>
            </a:r>
            <a:r>
              <a:rPr lang="ru-RU" sz="2000" dirty="0" err="1"/>
              <a:t>Усть-Илешу</a:t>
            </a:r>
            <a:r>
              <a:rPr lang="ru-RU" sz="2000" dirty="0"/>
              <a:t>, Пришвин спустился по Пинеге до села Карпогоры, а затем на пароходе добрался до Архангельска. После этой поездки на свет появились книга очерков «Берендеева чаща» («Северный лес») и повесть-сказка «Корабельная чаща», над которой М. Пришвин работал в последние годы жизни. Писатель писал о сказочном лесе: «Лес там — сосна за триста лет, дерево к дереву, там стяга не вырубишь! И такие ровные деревья, и такие чистые! Одно дерево срубить нельзя, прислонится к другому, а не упадёт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Почти все произведения Пришвина, опубликованные при жизни, посвящены описаниям собственных впечатлений от встреч с природой, описания эти отличаются необычайной красотой языка. </a:t>
            </a:r>
            <a:r>
              <a:rPr lang="ru-RU" sz="2000" dirty="0" smtClean="0"/>
              <a:t>Константин Паустовский</a:t>
            </a:r>
            <a:r>
              <a:rPr lang="ru-RU" sz="2000" dirty="0"/>
              <a:t> называл его «певцом русской природы», Максим Горький говорил, что Пришвин обладал «совершенным умением придавать гибким сочетанием простых слов почти физическую ощутимость всему».</a:t>
            </a:r>
          </a:p>
          <a:p>
            <a:r>
              <a:rPr lang="ru-RU" sz="2000" dirty="0"/>
              <a:t>Сам Пришвин своей главной книгой считал «Дневники», которые он вёл в течение почти полувека (1905-1954) и объём которых в несколько раз больше самого полного, 8-томного собрания его сочинений. Опубликованные после отмены цензуры в 1980-х годах, они позволили по-другому взглянуть на М. М. Пришвина и его творчество. Постоянная духовная работа, путь писателя к внутренней свободе подробно и ярко прослеживается в его богатых наблюдениями дневниках («Глаза земли», 1957; полностью опубликованные в 1990-х годах), где, в частности, дана правдивая картина процесса «</a:t>
            </a:r>
            <a:r>
              <a:rPr lang="ru-RU" sz="2000" dirty="0" err="1"/>
              <a:t>раскрестьянивания</a:t>
            </a:r>
            <a:r>
              <a:rPr lang="ru-RU" sz="2000" dirty="0"/>
              <a:t>» России и сталинских репрессий, выражено гуманистическое стремление писателя утвердить «святость жизни» как высшую ценность.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Семья:</a:t>
            </a:r>
            <a:endParaRPr lang="ru-RU" sz="2000" dirty="0"/>
          </a:p>
          <a:p>
            <a:r>
              <a:rPr lang="ru-RU" sz="2000" dirty="0"/>
              <a:t>Первым браком был женат на простой смоленской крестьянке Ефросинье Павловне (1883—1953, урождённая </a:t>
            </a:r>
            <a:r>
              <a:rPr lang="ru-RU" sz="2000" dirty="0" err="1"/>
              <a:t>Бадыкина</a:t>
            </a:r>
            <a:r>
              <a:rPr lang="ru-RU" sz="2000" dirty="0"/>
              <a:t>, в первом браке — </a:t>
            </a:r>
            <a:r>
              <a:rPr lang="ru-RU" sz="2000" dirty="0" err="1"/>
              <a:t>Смогалёва</a:t>
            </a:r>
            <a:r>
              <a:rPr lang="ru-RU" sz="2000" dirty="0"/>
              <a:t>). В дневниках М. М. часто называл её Фросей или Павловной). Помимо её сына от первого брака Якова (погиб на фронте в 1919 году в Гражданскую войну), у них было ещё трое детей: сын Михаил умер младенцем в 1918 году, Лев Михайлович (1906—1957) — популярный беллетрист своего времени, писавший под псевдонимом Алпатов (уличное имя Пришвиных в Ельце), участник литературной группы «</a:t>
            </a:r>
            <a:r>
              <a:rPr lang="ru-RU" sz="2000" dirty="0" smtClean="0"/>
              <a:t>Перевал», </a:t>
            </a:r>
            <a:r>
              <a:rPr lang="ru-RU" sz="2000" dirty="0"/>
              <a:t>и Пётр Михайлович (1909—1987) — охотовед, автор мемуаров (изданы к 100-летию со дня его рождения — в 2009 году).</a:t>
            </a:r>
          </a:p>
          <a:p>
            <a:r>
              <a:rPr lang="ru-RU" sz="2000" dirty="0"/>
              <a:t>В 1940 году М. М. Пришвин женился во второй раз. Его супругой стала Валерия Дмитриевна </a:t>
            </a:r>
            <a:r>
              <a:rPr lang="ru-RU" sz="2000" dirty="0" err="1"/>
              <a:t>Лиорко</a:t>
            </a:r>
            <a:r>
              <a:rPr lang="ru-RU" sz="2000" dirty="0"/>
              <a:t>, в первом браке — Лебедева (1899—1979). О своём бракосочетании писатель позднее запишет в дневнике: «</a:t>
            </a:r>
            <a:r>
              <a:rPr lang="ru-RU" sz="2000" i="1" dirty="0"/>
              <a:t>Сегодня все существенное в той борьбе было закончено, Л. получила развод, мы „расписались“ с ней. Вернулись домой: она без каблука, а у меня украли часы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</TotalTime>
  <Words>290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на тему: Михаил Михайлович пришвин.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52</cp:revision>
  <dcterms:created xsi:type="dcterms:W3CDTF">2014-03-02T07:24:21Z</dcterms:created>
  <dcterms:modified xsi:type="dcterms:W3CDTF">2014-03-02T16:00:14Z</dcterms:modified>
</cp:coreProperties>
</file>