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6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D14B-9EE7-4B26-B113-F8184F8BC265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1857-1A66-4A20-9EE4-BAFA5EE8B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859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D14B-9EE7-4B26-B113-F8184F8BC265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1857-1A66-4A20-9EE4-BAFA5EE8B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58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D14B-9EE7-4B26-B113-F8184F8BC265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1857-1A66-4A20-9EE4-BAFA5EE8B63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3338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D14B-9EE7-4B26-B113-F8184F8BC265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1857-1A66-4A20-9EE4-BAFA5EE8B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628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D14B-9EE7-4B26-B113-F8184F8BC265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1857-1A66-4A20-9EE4-BAFA5EE8B63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503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D14B-9EE7-4B26-B113-F8184F8BC265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1857-1A66-4A20-9EE4-BAFA5EE8B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332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D14B-9EE7-4B26-B113-F8184F8BC265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1857-1A66-4A20-9EE4-BAFA5EE8B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025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D14B-9EE7-4B26-B113-F8184F8BC265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1857-1A66-4A20-9EE4-BAFA5EE8B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41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D14B-9EE7-4B26-B113-F8184F8BC265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1857-1A66-4A20-9EE4-BAFA5EE8B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68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D14B-9EE7-4B26-B113-F8184F8BC265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1857-1A66-4A20-9EE4-BAFA5EE8B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67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D14B-9EE7-4B26-B113-F8184F8BC265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1857-1A66-4A20-9EE4-BAFA5EE8B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25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D14B-9EE7-4B26-B113-F8184F8BC265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1857-1A66-4A20-9EE4-BAFA5EE8B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132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D14B-9EE7-4B26-B113-F8184F8BC265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1857-1A66-4A20-9EE4-BAFA5EE8B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63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D14B-9EE7-4B26-B113-F8184F8BC265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1857-1A66-4A20-9EE4-BAFA5EE8B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40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D14B-9EE7-4B26-B113-F8184F8BC265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1857-1A66-4A20-9EE4-BAFA5EE8B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138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D14B-9EE7-4B26-B113-F8184F8BC265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1857-1A66-4A20-9EE4-BAFA5EE8B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932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FD14B-9EE7-4B26-B113-F8184F8BC265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5A31857-1A66-4A20-9EE4-BAFA5EE8B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6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5141" y="0"/>
            <a:ext cx="6769028" cy="5011731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Классный час на тему «Правила поведения с незнакомыми людьми»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447295"/>
            <a:ext cx="4974956" cy="410705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1100" dirty="0" smtClean="0">
                <a:solidFill>
                  <a:schemeClr val="tx1"/>
                </a:solidFill>
              </a:rPr>
              <a:t>Рекомендовано Следственным управлением Следственного комитета при прокуратуре Российской Федерации по Нижегородской области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33012" y="6124129"/>
            <a:ext cx="35589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/>
              <a:t>Средняя школа №3 </a:t>
            </a:r>
            <a:r>
              <a:rPr lang="ru-RU" b="1" dirty="0" err="1" smtClean="0"/>
              <a:t>г.Лысково</a:t>
            </a:r>
            <a:endParaRPr lang="ru-RU" b="1" dirty="0" smtClean="0"/>
          </a:p>
          <a:p>
            <a:pPr algn="r"/>
            <a:r>
              <a:rPr lang="ru-RU" b="1" dirty="0" smtClean="0"/>
              <a:t>Зубкова Н.В.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68092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9899" y="332623"/>
            <a:ext cx="103373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БУДЬТЕ БДИТЕЛЬНЫ !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32552"/>
            <a:ext cx="5904854" cy="436529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973" y="1888533"/>
            <a:ext cx="4828851" cy="3706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060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80791" y="0"/>
            <a:ext cx="72458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4"/>
                </a:solidFill>
                <a:effectLst/>
              </a:rPr>
              <a:t>Будь всегда на чеку!</a:t>
            </a:r>
            <a:endParaRPr lang="ru-RU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23330"/>
            <a:ext cx="122746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этого нужно навсегда усвоить </a:t>
            </a:r>
          </a:p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«Правило четырех «не»: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разговаривай с незнакомыми и не впускай их в дом.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с ними в лифт и подъезд.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садись в машину к незнакомцам.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задерживайся на улице после школы, особенно с наступлением темноты.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191932"/>
            <a:ext cx="1202668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если незнакомец просто просит показать нужную улицу или поднести сумку, проводить к магазину?</a:t>
            </a:r>
          </a:p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равно скажи – НЕТ!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803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63583" y="-36783"/>
            <a:ext cx="1001107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rgbClr val="E76618"/>
                </a:solidFill>
              </a:rPr>
              <a:t>В каких ситуациях всегда отвечать «НЕТ!»:</a:t>
            </a:r>
            <a:endParaRPr lang="ru-RU" sz="3600" b="1" dirty="0">
              <a:ln/>
              <a:solidFill>
                <a:srgbClr val="E76618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23330"/>
            <a:ext cx="122746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1.Если тебе предлагают зайти в гости или подвезти до дома, пусть даже это соседи.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2.Если за тобой в школу пришел посторонний, а родители не предупреждали об этом заранее.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3.Если в отсутствие родителей пришел малознакомый человек, впускать его в квартиру или идти с ним куда-то.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4.Если новый знакомый угощает чем-то.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064129"/>
            <a:ext cx="1202668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Очень часто преступники пользуются доверчивостью детей. Предлагают подвезти до дома или посмотреть животное, поиграть в любимую игру.</a:t>
            </a:r>
          </a:p>
          <a:p>
            <a:pPr lvl="0" algn="ctr"/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Соглашаться на это нельзя ни в коем случае!</a:t>
            </a:r>
            <a:endParaRPr lang="ru-RU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837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34734" y="-36783"/>
            <a:ext cx="100687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rgbClr val="E76618"/>
                </a:solidFill>
              </a:rPr>
              <a:t>Важно понимать следующее:</a:t>
            </a:r>
            <a:endParaRPr lang="ru-RU" sz="5400" b="1" dirty="0">
              <a:ln/>
              <a:solidFill>
                <a:srgbClr val="E76618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23330"/>
            <a:ext cx="12274658" cy="6347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Преступник не всегда имеет страшное лицо. Любой маньяк умеет превращаться и на время становится добрым и милым дядей. </a:t>
            </a:r>
          </a:p>
          <a:p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наш совет: </a:t>
            </a:r>
            <a:r>
              <a:rPr lang="ru-RU" sz="3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все уговоры пойти куда-то, посмотреть что-то, или поиграть, надо ответить «Нет!», даже если это очень интересно. А, придя домой, надо обязательно рассказать взрослым об этом человеке.</a:t>
            </a:r>
          </a:p>
          <a:p>
            <a:endParaRPr lang="ru-RU" sz="1050" b="1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как быть, если взрослый очень настойчив? Если он говорит тебе: «Я думал, что ты уже большой, а тебе, оказывается, мама не разрешает!»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очень опасно!</a:t>
            </a:r>
          </a:p>
          <a:p>
            <a:pPr algn="ctr"/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такого человека надо бежать! </a:t>
            </a:r>
          </a:p>
          <a:p>
            <a:pPr algn="ctr"/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обязательно рассказать об этом родителям!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078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00116" y="-56809"/>
            <a:ext cx="1247489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4800" b="1" dirty="0" smtClean="0">
                <a:ln/>
                <a:solidFill>
                  <a:srgbClr val="E76618"/>
                </a:solidFill>
              </a:rPr>
              <a:t>Что нужно стать, чтоб не стать жертвой:</a:t>
            </a:r>
            <a:endParaRPr lang="ru-RU" sz="4800" b="1" dirty="0">
              <a:ln/>
              <a:solidFill>
                <a:srgbClr val="E76618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23330"/>
            <a:ext cx="1227465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1.Если тебя спрашивают, как найти улицу, объясни, как дойти, но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коем случае не провожай.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2.Если тебя пытаются уговорить, отвечай, что тебе надо пойти домой и предупредить родителей, рассказать им, куда и с кем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отправляшься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3.Если незнакомец предлагает тебе посмотреть что-то или помочь донести сумку, обещая заплатить, отвечай «Нет!».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4.Если тебе предложили сниматься в кино или участвовать в конкурсе, не соглашайся сразу, а спроси, когда и куда можно подойти вместе с родителями.</a:t>
            </a:r>
          </a:p>
          <a:p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5.Если рядом с тобой тормозит машина, как можно дальше отойди от нее и ни в коем случае не садись в нее.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6.Если человек не отстает от тебя, подойди к любому дому и сделай вид, что это твой дом, помаши рукой и позови родственников, которых как будто видишь в окне.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253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714286" y="0"/>
            <a:ext cx="43123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rgbClr val="E76618"/>
                </a:solidFill>
              </a:rPr>
              <a:t>В подъезде!</a:t>
            </a:r>
            <a:endParaRPr lang="ru-RU" sz="5400" b="1" dirty="0">
              <a:ln/>
              <a:solidFill>
                <a:srgbClr val="E76618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23330"/>
            <a:ext cx="12274658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1.Подходя к дому, обрати внимание, не идет ли кто-либо следом. Если кто-то идет – не подходи к подъезду. Погуляй на улице 15-20 минут, и, если незнакомый человек продолжает идти следом, расскажи о нем любому повстречавшемуся взрослому, идущему навстречу.</a:t>
            </a:r>
          </a:p>
          <a:p>
            <a:r>
              <a:rPr lang="ru-RU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2.Если в доме есть домофон, перед входом в подъезд вызови свою квартиру и попроси родителей встретить.</a:t>
            </a:r>
          </a:p>
          <a:p>
            <a:r>
              <a:rPr lang="ru-RU" sz="3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3.Если незнакомец уже находится в подъезде, сразу же выйди на улицу и дождись, когда в подъезд войдет кто-то из взрослых жильцов дома.</a:t>
            </a:r>
          </a:p>
          <a:p>
            <a:r>
              <a:rPr lang="ru-RU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4.Не выходи на лестницу в позднее время.</a:t>
            </a:r>
          </a:p>
          <a:p>
            <a:r>
              <a:rPr lang="ru-RU" sz="3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5.При внезапном нападении оцени ситуацию и по возможности убегай или защищайся любым способом.</a:t>
            </a:r>
            <a:endParaRPr lang="ru-RU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604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13" y="0"/>
            <a:ext cx="101358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377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674690" y="0"/>
            <a:ext cx="3517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rgbClr val="E76618"/>
                </a:solidFill>
              </a:rPr>
              <a:t>На улице!</a:t>
            </a:r>
            <a:endParaRPr lang="ru-RU" sz="5400" b="1" dirty="0">
              <a:ln/>
              <a:solidFill>
                <a:srgbClr val="E76618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877437"/>
            <a:ext cx="1227465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1.Не жди, когда тебя схватят.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2.Если можешь, брось что-нибудь в лицо нападающему (например, портфель, мешок с обувью или просто горсть с мелочью), чтобы на некоторое время привести его в замешательство и отвлечь.</a:t>
            </a:r>
          </a:p>
          <a:p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3.Убегай в сторону, где много людей.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4.Используй любые подсобные средства: ручку, расческу или ключи (вонзи в лицо, в ногу или руку нападающего); любой аэрозоль (направь струю в глаза); каблук (сильно топни по ноге нападающего).</a:t>
            </a:r>
          </a:p>
          <a:p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5.Дерись изо всех сил, не размахивай беспорядочно руками. Надо причинить нападающему максимальную боль.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6.Как только он ослабит хватку – убегай.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5315" y="923330"/>
            <a:ext cx="120266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улице даже днем детей подстерегает множество опасностей. Вот что надо делать если к тебе пристает незнакомец:</a:t>
            </a:r>
            <a:endParaRPr lang="ru-RU" sz="28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144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0836" y="-46495"/>
            <a:ext cx="118433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rgbClr val="E76618"/>
                </a:solidFill>
              </a:rPr>
              <a:t>Правила поведения в своем доме:</a:t>
            </a:r>
            <a:endParaRPr lang="ru-RU" sz="5400" b="1" dirty="0">
              <a:ln/>
              <a:solidFill>
                <a:srgbClr val="E76618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23330"/>
            <a:ext cx="1227465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1.Перед тем, как открыть дверь, обязательно посмотри в дверной глазок. Впускай в квартиру только хорошо знакомых людей.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2.Покидая квартиру, также посмотри в глазок. Если на лестничной площадке есть люди, подожди, пока они уйдут.</a:t>
            </a:r>
          </a:p>
          <a:p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3.Если без вызова пришел сантехник или электрик, прежде чем впустить его, позвони в диспетчерскую, обслуживающую ваш дом и наведи справки.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4.Если, возвращаясь домой, ты чувствуешь, что тебя преследуют, не входи в дом, а вернись в многолюдное место и попроси помощи.</a:t>
            </a:r>
          </a:p>
          <a:p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5.Прежде чем открывать ключом входную дверь, убедись, что поблизости никого нет.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103674"/>
            <a:ext cx="120266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впускать в квартиру незнакомого человека! </a:t>
            </a:r>
          </a:p>
          <a:p>
            <a:pPr algn="ctr"/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Помни, что по серьезному делу взрослые будут разговаривать только с родителями.</a:t>
            </a:r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90622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134</TotalTime>
  <Words>851</Words>
  <Application>Microsoft Office PowerPoint</Application>
  <PresentationFormat>Широкоэкранный</PresentationFormat>
  <Paragraphs>58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Wingdings 3</vt:lpstr>
      <vt:lpstr>Грань</vt:lpstr>
      <vt:lpstr>Классный час на тему «Правила поведения с незнакомыми людьми»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на тему «Правила поведения с незнакомыми людьми»</dc:title>
  <dc:creator>User</dc:creator>
  <cp:lastModifiedBy>User</cp:lastModifiedBy>
  <cp:revision>2</cp:revision>
  <dcterms:created xsi:type="dcterms:W3CDTF">2015-01-17T07:57:51Z</dcterms:created>
  <dcterms:modified xsi:type="dcterms:W3CDTF">2015-01-19T07:06:29Z</dcterms:modified>
</cp:coreProperties>
</file>