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9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11882"/>
          </a:xfrm>
        </p:spPr>
        <p:txBody>
          <a:bodyPr>
            <a:normAutofit/>
          </a:bodyPr>
          <a:lstStyle/>
          <a:p>
            <a:r>
              <a:rPr lang="ru-RU" dirty="0" smtClean="0"/>
              <a:t>Урок литературы в 6 классе по творчеству А.П.Платонова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А.П.Платонов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«Неизвестный цветок»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(1899–1951)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0.liveinternet.ru/images/attach/c/6/91/755/91755878_Andrey____Platon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71504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0"/>
            <a:ext cx="3995936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писатели, соответствующие своему времени, совпадающие по уровню с современниками…      и есть опережающие время, до которых надо еще тянуться… К таким писателям относится Андрей Платонович Платонов.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Шемталинский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алексей\Desktop\6648f45035a47efdПЛАТОНОВ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36145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5400600" cy="64807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Сказку «Неизвестный цветок» писатель подарил дочке Маше, которая потом посвятила свою жизнь памяти отца.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Она организовала свыше 50 посмертных изданий Платонова.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«Неизвестный цветок» – один из последних рассказов писателя. Спустя годы это произведение было высоко оценено.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лексей\Desktop\Платонов с дочерью1.jpg"/>
          <p:cNvPicPr>
            <a:picLocks noChangeAspect="1" noChangeArrowheads="1"/>
          </p:cNvPicPr>
          <p:nvPr/>
        </p:nvPicPr>
        <p:blipFill>
          <a:blip r:embed="rId3" cstate="print"/>
          <a:srcRect t="1282" b="8974"/>
          <a:stretch>
            <a:fillRect/>
          </a:stretch>
        </p:blipFill>
        <p:spPr bwMode="auto">
          <a:xfrm>
            <a:off x="5580112" y="980728"/>
            <a:ext cx="3389474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5klass.net/datas/literatura/Biografija-Platonova/0007-007-V-gody-vojny-Andrej-Platonov-kak-i-mnogie-sovetskie-ljudi-perezhil-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«Они хотели, чтобы и на пустыре земля стала доброй»…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алексей\Desktop\0015-009-Refleksij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63500"/>
          </a:effectLst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«Здесь мало увидеть, здесь нужно всмотреться.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Чтоб ясной любовью наполнить сердце»…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 descr="C:\Users\алексей\Desktop\0011-007-Tretja-ostanovk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79</Words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Урок литературы в 6 классе по творчеству А.П.Платонова</vt:lpstr>
      <vt:lpstr>Есть писатели, соответствующие своему времени, совпадающие по уровню с современниками…      и есть опережающие время, до которых надо еще тянуться… К таким писателям относится Андрей Платонович Платонов.                          В. Шемталинский</vt:lpstr>
      <vt:lpstr>Сказку «Неизвестный цветок» писатель подарил дочке Маше, которая потом посвятила свою жизнь памяти отца.  Она организовала свыше 50 посмертных изданий Платонова. «Неизвестный цветок» – один из последних рассказов писателя. Спустя годы это произведение было высоко оценено.</vt:lpstr>
      <vt:lpstr>Слайд 4</vt:lpstr>
      <vt:lpstr>«Они хотели, чтобы и на пустыре земля стала доброй»…</vt:lpstr>
      <vt:lpstr> «Здесь мало увидеть, здесь нужно всмотреться. Чтоб ясной любовью наполнить сердце»…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123</cp:lastModifiedBy>
  <cp:revision>15</cp:revision>
  <dcterms:created xsi:type="dcterms:W3CDTF">2013-10-20T14:54:06Z</dcterms:created>
  <dcterms:modified xsi:type="dcterms:W3CDTF">2014-04-05T13:28:50Z</dcterms:modified>
</cp:coreProperties>
</file>