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10"/>
  </p:notesMasterIdLst>
  <p:sldIdLst>
    <p:sldId id="256" r:id="rId2"/>
    <p:sldId id="267" r:id="rId3"/>
    <p:sldId id="268" r:id="rId4"/>
    <p:sldId id="271" r:id="rId5"/>
    <p:sldId id="269" r:id="rId6"/>
    <p:sldId id="270" r:id="rId7"/>
    <p:sldId id="272" r:id="rId8"/>
    <p:sldId id="273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C4"/>
    <a:srgbClr val="A12F0B"/>
    <a:srgbClr val="FFFF00"/>
    <a:srgbClr val="CC66FF"/>
    <a:srgbClr val="AB0043"/>
    <a:srgbClr val="FFCCFF"/>
    <a:srgbClr val="5A278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50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226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D7C2CA23-29D1-4B0F-A56D-7E44503F3969}" type="datetimeFigureOut">
              <a:rPr lang="ru-RU"/>
              <a:pPr>
                <a:defRPr/>
              </a:pPr>
              <a:t>16.01.2015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F09275E6-B038-4883-9408-D149AA6E02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9699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86F03619-1B8F-46D7-82C6-41277FDF7B83}" type="datetimeFigureOut">
              <a:rPr lang="ru-RU"/>
              <a:pPr/>
              <a:t>16.01.2015</a:t>
            </a:fld>
            <a:endParaRPr lang="ru-RU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E1FFA4B-479F-430D-91B9-C86D42B0FD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30AC4B-97B9-47A7-9CFA-3E7D83CA4E66}" type="datetimeFigureOut">
              <a:rPr lang="ru-RU"/>
              <a:pPr/>
              <a:t>16.01.2015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C83D5-76CE-41A9-94CE-C55F95C7694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9A1169-7944-4BB5-A307-76EC2F4C5925}" type="datetimeFigureOut">
              <a:rPr lang="ru-RU"/>
              <a:pPr/>
              <a:t>16.01.2015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25E7AB-6B53-481D-BBB1-D62674D0EB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ECB73B-9EDF-4EB5-A3B9-029EB94A400C}" type="datetimeFigureOut">
              <a:rPr lang="ru-RU"/>
              <a:pPr/>
              <a:t>16.01.2015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2D168-E349-4A9C-A749-252AF1BDCF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1924BA-2F7C-4E46-8CC3-DB15C23D586C}" type="datetimeFigureOut">
              <a:rPr lang="ru-RU"/>
              <a:pPr/>
              <a:t>16.01.2015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1A5010-8B4F-4E46-B253-61270B7230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95B4F9-1D1C-4D24-8F93-999485104F1C}" type="datetimeFigureOut">
              <a:rPr lang="ru-RU"/>
              <a:pPr/>
              <a:t>16.01.2015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3BC5A3-3C10-4C5B-A2E0-205C4DAE67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9BAEE8-BEE4-4633-BAC3-788AC7D373B1}" type="datetimeFigureOut">
              <a:rPr lang="ru-RU"/>
              <a:pPr/>
              <a:t>16.01.2015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A8E75-7671-43F3-9BFE-E7D8E00694E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19B53D-F953-45A8-8F95-052C47560FD3}" type="datetimeFigureOut">
              <a:rPr lang="ru-RU"/>
              <a:pPr/>
              <a:t>16.01.2015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15AC64-AB94-484A-8737-D3C830712F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AA1B87-9197-40AF-AEFA-76A2AB091AEE}" type="datetimeFigureOut">
              <a:rPr lang="ru-RU"/>
              <a:pPr/>
              <a:t>16.01.2015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EAE4C4-447E-4917-B8D8-38D33C6B274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43491F-0C59-40A4-A800-91E5FFBF0832}" type="datetimeFigureOut">
              <a:rPr lang="ru-RU"/>
              <a:pPr/>
              <a:t>16.01.2015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510A75-50FD-454E-BB59-B02C944A00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971815-46E1-4C6B-83C5-C0FD1EC0150D}" type="datetimeFigureOut">
              <a:rPr lang="ru-RU"/>
              <a:pPr/>
              <a:t>16.01.2015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3E36B-9D9F-4183-BC3C-2A5C946A1C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8675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ADD4D6E3-3F60-495F-831B-BEEF1146BB79}" type="datetimeFigureOut">
              <a:rPr lang="ru-RU"/>
              <a:pPr/>
              <a:t>16.01.2015</a:t>
            </a:fld>
            <a:endParaRPr lang="ru-RU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0E241E26-C17A-4C3E-915B-27E020EDBF59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717550" y="1844675"/>
            <a:ext cx="7561263" cy="1655763"/>
          </a:xfrm>
          <a:solidFill>
            <a:srgbClr val="CC66FF">
              <a:alpha val="60000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>
              <a:buFont typeface="Wingdings" pitchFamily="2" charset="2"/>
              <a:buNone/>
            </a:pPr>
            <a:r>
              <a:rPr lang="ru-RU" sz="4000" dirty="0" err="1">
                <a:solidFill>
                  <a:srgbClr val="F2F2F2"/>
                </a:solidFill>
                <a:latin typeface="Arial" charset="0"/>
              </a:rPr>
              <a:t>Маловаложикьинская</a:t>
            </a:r>
            <a:r>
              <a:rPr lang="ru-RU" sz="4000" dirty="0">
                <a:solidFill>
                  <a:srgbClr val="F2F2F2"/>
                </a:solidFill>
                <a:latin typeface="Arial" charset="0"/>
              </a:rPr>
              <a:t> средняя общеобразовательная школа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7188" y="357188"/>
            <a:ext cx="8429625" cy="1214437"/>
          </a:xfrm>
          <a:prstGeom prst="roundRect">
            <a:avLst/>
          </a:prstGeom>
          <a:solidFill>
            <a:srgbClr val="AB0043">
              <a:alpha val="69804"/>
            </a:srgb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5" name="Заголовок 4"/>
          <p:cNvSpPr>
            <a:spLocks noGrp="1"/>
          </p:cNvSpPr>
          <p:nvPr>
            <p:ph type="ctrTitle" idx="4294967295"/>
          </p:nvPr>
        </p:nvSpPr>
        <p:spPr>
          <a:xfrm>
            <a:off x="357188" y="214313"/>
            <a:ext cx="8429625" cy="1630362"/>
          </a:xfrm>
        </p:spPr>
        <p:txBody>
          <a:bodyPr/>
          <a:lstStyle/>
          <a:p>
            <a:r>
              <a:rPr lang="ru-RU" sz="4800" dirty="0" smtClean="0">
                <a:solidFill>
                  <a:srgbClr val="FFAFD1"/>
                </a:solidFill>
              </a:rPr>
              <a:t>Программа «Компас»</a:t>
            </a:r>
            <a:endParaRPr lang="ru-RU" sz="4800" dirty="0">
              <a:solidFill>
                <a:srgbClr val="FFAFD1"/>
              </a:solidFill>
            </a:endParaRP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840163"/>
            <a:ext cx="4032250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3895725"/>
            <a:ext cx="3892550" cy="238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1905000"/>
          </a:xfrm>
        </p:spPr>
        <p:txBody>
          <a:bodyPr/>
          <a:lstStyle/>
          <a:p>
            <a:r>
              <a:rPr lang="ru-RU" sz="6000" b="1"/>
              <a:t>Наш девиз</a:t>
            </a:r>
          </a:p>
        </p:txBody>
      </p:sp>
      <p:sp>
        <p:nvSpPr>
          <p:cNvPr id="3584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4400" b="1"/>
              <a:t>Наша сила – в единстве!</a:t>
            </a:r>
          </a:p>
          <a:p>
            <a:pPr algn="ctr"/>
            <a:r>
              <a:rPr lang="ru-RU" sz="4400" b="1"/>
              <a:t>Вместе мы – сила,</a:t>
            </a:r>
          </a:p>
          <a:p>
            <a:pPr algn="ctr"/>
            <a:r>
              <a:rPr lang="ru-RU" sz="4400" b="1"/>
              <a:t>Вместе мы – мощь.</a:t>
            </a:r>
          </a:p>
          <a:p>
            <a:pPr algn="ctr"/>
            <a:r>
              <a:rPr lang="ru-RU" sz="4400" b="1"/>
              <a:t>Нам не страшны</a:t>
            </a:r>
          </a:p>
          <a:p>
            <a:pPr algn="ctr"/>
            <a:r>
              <a:rPr lang="ru-RU" sz="4400" b="1"/>
              <a:t>Ни буря, ни дождь!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463550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368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620713"/>
            <a:ext cx="8540750" cy="5478462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8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>
                <a:solidFill>
                  <a:srgbClr val="FFFF00"/>
                </a:solidFill>
              </a:rPr>
              <a:t>      </a:t>
            </a:r>
            <a:r>
              <a:rPr lang="ru-RU" sz="2800">
                <a:solidFill>
                  <a:srgbClr val="FFFF00"/>
                </a:solidFill>
              </a:rPr>
              <a:t>Сотрудничество                          Команда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80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80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80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>
                <a:solidFill>
                  <a:srgbClr val="FFFF00"/>
                </a:solidFill>
              </a:rPr>
              <a:t>Активность                                             Общение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80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80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80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80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>
                <a:solidFill>
                  <a:srgbClr val="FFFF00"/>
                </a:solidFill>
              </a:rPr>
              <a:t>      Правила                                     Мы вместе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>
                <a:solidFill>
                  <a:srgbClr val="FFFF00"/>
                </a:solidFill>
              </a:rPr>
              <a:t>     взаимности</a:t>
            </a:r>
          </a:p>
        </p:txBody>
      </p:sp>
      <p:sp>
        <p:nvSpPr>
          <p:cNvPr id="36868" name="Oval 4"/>
          <p:cNvSpPr>
            <a:spLocks noChangeArrowheads="1"/>
          </p:cNvSpPr>
          <p:nvPr/>
        </p:nvSpPr>
        <p:spPr bwMode="auto">
          <a:xfrm>
            <a:off x="2411413" y="2205038"/>
            <a:ext cx="4105275" cy="17287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/>
              <a:t>КОМПАС</a:t>
            </a:r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 flipH="1" flipV="1">
            <a:off x="2700338" y="1268413"/>
            <a:ext cx="647700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 flipV="1">
            <a:off x="5364163" y="1268413"/>
            <a:ext cx="792162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 flipH="1">
            <a:off x="2124075" y="2852738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>
            <a:off x="6443663" y="2781300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 flipH="1">
            <a:off x="2195513" y="3716338"/>
            <a:ext cx="863600" cy="1225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>
            <a:off x="5364163" y="3860800"/>
            <a:ext cx="936625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228600"/>
            <a:ext cx="8416925" cy="5505450"/>
          </a:xfrm>
        </p:spPr>
        <p:txBody>
          <a:bodyPr/>
          <a:lstStyle/>
          <a:p>
            <a:r>
              <a:rPr lang="ru-RU" sz="4000" b="1">
                <a:solidFill>
                  <a:srgbClr val="A12F0B"/>
                </a:solidFill>
              </a:rPr>
              <a:t>Программа «КОМПАС» - это программа роста сталкерского отряда, где каждый отряд идет от высоты к высоте.</a:t>
            </a:r>
            <a:br>
              <a:rPr lang="ru-RU" sz="4000" b="1">
                <a:solidFill>
                  <a:srgbClr val="A12F0B"/>
                </a:solidFill>
              </a:rPr>
            </a:br>
            <a:r>
              <a:rPr lang="ru-RU" sz="4000" b="1"/>
              <a:t>1 высота – «Азбука сталкерской жизни»</a:t>
            </a:r>
            <a:br>
              <a:rPr lang="ru-RU" sz="4000" b="1"/>
            </a:br>
            <a:r>
              <a:rPr lang="ru-RU" sz="4000" b="1"/>
              <a:t>2 высота – «Испытание делом»;</a:t>
            </a:r>
            <a:br>
              <a:rPr lang="ru-RU" sz="4000" b="1"/>
            </a:br>
            <a:r>
              <a:rPr lang="ru-RU" sz="4000" b="1"/>
              <a:t>3 высота – «Доверие»;</a:t>
            </a:r>
            <a:br>
              <a:rPr lang="ru-RU" sz="4000" b="1"/>
            </a:br>
            <a:r>
              <a:rPr lang="ru-RU" sz="4000" b="1"/>
              <a:t>4 высота – «Достижения</a:t>
            </a:r>
          </a:p>
        </p:txBody>
      </p:sp>
      <p:sp>
        <p:nvSpPr>
          <p:cNvPr id="399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5876925"/>
            <a:ext cx="8540750" cy="22225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2120900"/>
          </a:xfrm>
        </p:spPr>
        <p:txBody>
          <a:bodyPr/>
          <a:lstStyle/>
          <a:p>
            <a:r>
              <a:rPr lang="ru-RU" b="1">
                <a:solidFill>
                  <a:schemeClr val="tx1"/>
                </a:solidFill>
              </a:rPr>
              <a:t>1 высота «Азбука сталкерской жизни»</a:t>
            </a:r>
          </a:p>
        </p:txBody>
      </p:sp>
      <p:sp>
        <p:nvSpPr>
          <p:cNvPr id="378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2420938"/>
            <a:ext cx="8540750" cy="36782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Мы учимся жить по-сталкерски. Это значит: выполнять заповеди и законы сталкеров.</a:t>
            </a:r>
          </a:p>
          <a:p>
            <a:pPr>
              <a:buFont typeface="Wingdings" pitchFamily="2" charset="2"/>
              <a:buNone/>
            </a:pPr>
            <a:endParaRPr lang="ru-RU"/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3573463"/>
            <a:ext cx="3662362" cy="274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3573463"/>
            <a:ext cx="3719513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-242888"/>
            <a:ext cx="8416925" cy="5111751"/>
          </a:xfrm>
        </p:spPr>
        <p:txBody>
          <a:bodyPr/>
          <a:lstStyle/>
          <a:p>
            <a:r>
              <a:rPr lang="ru-RU" b="1">
                <a:solidFill>
                  <a:schemeClr val="tx1"/>
                </a:solidFill>
              </a:rPr>
              <a:t>2 высота «Испытание делом»</a:t>
            </a:r>
            <a:br>
              <a:rPr lang="ru-RU" b="1">
                <a:solidFill>
                  <a:schemeClr val="tx1"/>
                </a:solidFill>
              </a:rPr>
            </a:br>
            <a:r>
              <a:rPr lang="ru-RU" sz="3200" b="1">
                <a:solidFill>
                  <a:schemeClr val="tx1"/>
                </a:solidFill>
              </a:rPr>
              <a:t>Что значит «Испытание делом»?</a:t>
            </a:r>
            <a:r>
              <a:rPr lang="ru-RU" sz="3200" b="1"/>
              <a:t> Это нужно помнить всем!</a:t>
            </a:r>
            <a:br>
              <a:rPr lang="ru-RU" sz="3200" b="1"/>
            </a:br>
            <a:r>
              <a:rPr lang="ru-RU" sz="3200" b="1"/>
              <a:t>Главный наш вопрос: «Зачем?»</a:t>
            </a:r>
            <a:br>
              <a:rPr lang="ru-RU" sz="3200" b="1"/>
            </a:br>
            <a:r>
              <a:rPr lang="ru-RU" sz="3200" b="1"/>
              <a:t>А потом уж смело выбираем дело.</a:t>
            </a:r>
            <a:br>
              <a:rPr lang="ru-RU" sz="3200" b="1"/>
            </a:br>
            <a:r>
              <a:rPr lang="ru-RU" sz="3200" b="1"/>
              <a:t>Дело выберем мы в план</a:t>
            </a:r>
            <a:br>
              <a:rPr lang="ru-RU" sz="3200" b="1"/>
            </a:br>
            <a:r>
              <a:rPr lang="ru-RU" sz="3200" b="1"/>
              <a:t>Людям нужное и нам!</a:t>
            </a:r>
          </a:p>
        </p:txBody>
      </p:sp>
      <p:sp>
        <p:nvSpPr>
          <p:cNvPr id="389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5949950"/>
            <a:ext cx="8540750" cy="1492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800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508500"/>
            <a:ext cx="2963863" cy="222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4437063"/>
            <a:ext cx="2868613" cy="21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188913"/>
            <a:ext cx="8510588" cy="2808287"/>
          </a:xfrm>
        </p:spPr>
        <p:txBody>
          <a:bodyPr/>
          <a:lstStyle/>
          <a:p>
            <a:r>
              <a:rPr lang="ru-RU" sz="4800" b="1">
                <a:solidFill>
                  <a:schemeClr val="tx1"/>
                </a:solidFill>
              </a:rPr>
              <a:t>3 высота «Доверие»</a:t>
            </a:r>
            <a:r>
              <a:rPr lang="ru-RU" sz="4800" b="1"/>
              <a:t/>
            </a:r>
            <a:br>
              <a:rPr lang="ru-RU" sz="4800" b="1"/>
            </a:br>
            <a:r>
              <a:rPr lang="ru-RU" sz="3200" b="1"/>
              <a:t>Коллективно обсуждаем и решенье принимаем:</a:t>
            </a:r>
            <a:br>
              <a:rPr lang="ru-RU" sz="3200" b="1"/>
            </a:br>
            <a:r>
              <a:rPr lang="ru-RU" sz="3200" b="1"/>
              <a:t>Делать где? Зачем? И что?</a:t>
            </a:r>
            <a:br>
              <a:rPr lang="ru-RU" sz="3200" b="1"/>
            </a:br>
            <a:r>
              <a:rPr lang="ru-RU" sz="3200" b="1"/>
              <a:t>Как? Когда? Во сколько? Кто?</a:t>
            </a:r>
          </a:p>
        </p:txBody>
      </p:sp>
      <p:sp>
        <p:nvSpPr>
          <p:cNvPr id="4096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6021388"/>
            <a:ext cx="8540750" cy="77787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800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213100"/>
            <a:ext cx="403225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3213100"/>
            <a:ext cx="3897312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260350"/>
            <a:ext cx="8439150" cy="5689600"/>
          </a:xfrm>
        </p:spPr>
        <p:txBody>
          <a:bodyPr/>
          <a:lstStyle/>
          <a:p>
            <a:r>
              <a:rPr lang="ru-RU" sz="4000" b="1">
                <a:solidFill>
                  <a:schemeClr val="tx1"/>
                </a:solidFill>
              </a:rPr>
              <a:t>4 высота «Достижения»</a:t>
            </a:r>
            <a:r>
              <a:rPr lang="ru-RU" sz="4000" b="1"/>
              <a:t/>
            </a:r>
            <a:br>
              <a:rPr lang="ru-RU" sz="4000" b="1"/>
            </a:br>
            <a:r>
              <a:rPr lang="ru-RU" sz="3200" b="1"/>
              <a:t>Мы взяли высоты, если:</a:t>
            </a:r>
            <a:br>
              <a:rPr lang="ru-RU" sz="3200" b="1"/>
            </a:br>
            <a:r>
              <a:rPr lang="ru-RU" sz="3200" b="1"/>
              <a:t>- дела отряда способствовали обновлению жизни в объединении;</a:t>
            </a:r>
            <a:br>
              <a:rPr lang="ru-RU" sz="3200" b="1"/>
            </a:br>
            <a:r>
              <a:rPr lang="ru-RU" sz="3200" b="1"/>
              <a:t>- дела отряда были полезны окружающим нас людям;</a:t>
            </a:r>
            <a:br>
              <a:rPr lang="ru-RU" sz="3200" b="1"/>
            </a:br>
            <a:r>
              <a:rPr lang="ru-RU" sz="3200" b="1"/>
              <a:t>- мы стали настоящими организаторами</a:t>
            </a:r>
            <a:r>
              <a:rPr lang="ru-RU" sz="4000" b="1"/>
              <a:t>;</a:t>
            </a:r>
            <a:br>
              <a:rPr lang="ru-RU" sz="4000" b="1"/>
            </a:br>
            <a:r>
              <a:rPr lang="ru-RU" sz="3200" b="1"/>
              <a:t>- мы умеем действовать коллективно, самостоятельно, доводить начатое до конца, отвечать за принимаемые решения.</a:t>
            </a:r>
          </a:p>
        </p:txBody>
      </p:sp>
      <p:sp>
        <p:nvSpPr>
          <p:cNvPr id="419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6021388"/>
            <a:ext cx="8540750" cy="77787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80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7" grpId="0" build="p"/>
    </p:bldLst>
  </p:timing>
</p:sld>
</file>

<file path=ppt/theme/theme1.xml><?xml version="1.0" encoding="utf-8"?>
<a:theme xmlns:a="http://schemas.openxmlformats.org/drawingml/2006/main" name="конференция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конференция</Template>
  <TotalTime>6</TotalTime>
  <Words>104</Words>
  <Application>Microsoft Office PowerPoint</Application>
  <PresentationFormat>Экран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конференция</vt:lpstr>
      <vt:lpstr>Программа «Компас»</vt:lpstr>
      <vt:lpstr>Наш девиз</vt:lpstr>
      <vt:lpstr>Слайд 3</vt:lpstr>
      <vt:lpstr>Программа «КОМПАС» - это программа роста сталкерского отряда, где каждый отряд идет от высоты к высоте. 1 высота – «Азбука сталкерской жизни» 2 высота – «Испытание делом»; 3 высота – «Доверие»; 4 высота – «Достижения</vt:lpstr>
      <vt:lpstr>1 высота «Азбука сталкерской жизни»</vt:lpstr>
      <vt:lpstr>2 высота «Испытание делом» Что значит «Испытание делом»? Это нужно помнить всем! Главный наш вопрос: «Зачем?» А потом уж смело выбираем дело. Дело выберем мы в план Людям нужное и нам!</vt:lpstr>
      <vt:lpstr>3 высота «Доверие» Коллективно обсуждаем и решенье принимаем: Делать где? Зачем? И что? Как? Когда? Во сколько? Кто?</vt:lpstr>
      <vt:lpstr>4 высота «Достижения» Мы взяли высоты, если: - дела отряда способствовали обновлению жизни в объединении; - дела отряда были полезны окружающим нас людям; - мы стали настоящими организаторами; - мы умеем действовать коллективно, самостоятельно, доводить начатое до конца, отвечать за принимаемые решения.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НОСДВ  «Сталкер»</dc:title>
  <dc:creator>User</dc:creator>
  <cp:lastModifiedBy>User</cp:lastModifiedBy>
  <cp:revision>3</cp:revision>
  <dcterms:created xsi:type="dcterms:W3CDTF">2015-01-16T13:44:58Z</dcterms:created>
  <dcterms:modified xsi:type="dcterms:W3CDTF">2015-01-16T14:54:36Z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TC300053431049</vt:lpwstr>
  </property>
</Properties>
</file>