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58" r:id="rId13"/>
    <p:sldId id="259" r:id="rId14"/>
    <p:sldId id="270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75A5-524C-4186-929D-ADF2D415A124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DBF4-B790-476C-894F-2CE25F2C3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25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75A5-524C-4186-929D-ADF2D415A124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DBF4-B790-476C-894F-2CE25F2C3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7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75A5-524C-4186-929D-ADF2D415A124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DBF4-B790-476C-894F-2CE25F2C3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71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75A5-524C-4186-929D-ADF2D415A124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DBF4-B790-476C-894F-2CE25F2C3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8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75A5-524C-4186-929D-ADF2D415A124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DBF4-B790-476C-894F-2CE25F2C3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6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75A5-524C-4186-929D-ADF2D415A124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DBF4-B790-476C-894F-2CE25F2C3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7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75A5-524C-4186-929D-ADF2D415A124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DBF4-B790-476C-894F-2CE25F2C3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40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75A5-524C-4186-929D-ADF2D415A124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DBF4-B790-476C-894F-2CE25F2C3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96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75A5-524C-4186-929D-ADF2D415A124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DBF4-B790-476C-894F-2CE25F2C3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48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75A5-524C-4186-929D-ADF2D415A124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DBF4-B790-476C-894F-2CE25F2C3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6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75A5-524C-4186-929D-ADF2D415A124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DBF4-B790-476C-894F-2CE25F2C3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68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F75A5-524C-4186-929D-ADF2D415A124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9DBF4-B790-476C-894F-2CE25F2C3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02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4632" cy="187220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ХАНТЫ – МАНСИЙСКИЙ АВТОНОМНЫЙ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776864" cy="187220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 - ЮГРА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8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NEMEZIS\Рабочий стол\шлем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55272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4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NEMEZIS\Рабочий стол\шлем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7687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32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EMEZIS\Рабочий стол\Мои документы\Образовательная программа\разработанные занятия\занятие№2\наглядный материал\наглядный материал\герб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518457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5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NEMEZIS\Рабочий стол\Мои документы\Образовательная программа\разработанные занятия\занятие№2\наглядный материал\наглядный материал\герб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6632"/>
            <a:ext cx="571500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NEMEZIS\Рабочий стол\Мои документы\Образовательная программа\разработанные занятия\занятие№2\наглядный материал\наглядный материал\герб ХМА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192688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134672" cy="31957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0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5000" b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674694" cy="273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66436"/>
            <a:ext cx="3938587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4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NEMEZIS\Рабочий стол\Мои документы\Образовательная программа\разработанные занятия\занятие№2\наглядный материал\наглядный материал\герб ХМА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192688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0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NEMEZIS\Рабочий стол\сраж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7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NEMEZIS\Рабочий стол\рыцар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3640156" cy="642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7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NEMEZIS\Рабочий стол\шлем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50405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NEMEZIS\Рабочий стол\рыцарь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54000"/>
            <a:ext cx="6350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5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NEMEZIS\Рабочий стол\сражение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47260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90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NEMEZIS\Рабочий стол\пла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40871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69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NEMEZIS\Рабочий стол\шлем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320480" cy="669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4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165</TotalTime>
  <Words>11</Words>
  <Application>Microsoft Office PowerPoint</Application>
  <PresentationFormat>Экран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ХАНТЫ – МАНСИЙСКИЙ АВТОНОМНЫЙ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AMBRELLA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ХАНТЫ – МАНСИЙСКИЙ АВТОНОМНЫЙ</dc:title>
  <dc:creator>Лылынг союм</dc:creator>
  <cp:lastModifiedBy>Лылынг союм</cp:lastModifiedBy>
  <cp:revision>16</cp:revision>
  <dcterms:created xsi:type="dcterms:W3CDTF">2012-03-14T08:32:35Z</dcterms:created>
  <dcterms:modified xsi:type="dcterms:W3CDTF">2012-04-12T10:51:02Z</dcterms:modified>
</cp:coreProperties>
</file>