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32E99-0F36-416E-8594-7772DB3586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CC46-92DA-4EEB-BBA1-1191083D22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C2076-A1CD-469B-8F2D-B7E4AC3F66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B496A-84E5-42B3-8733-088A9B47A8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832AC-FA56-4920-97E9-0B5C9CE5A6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B7151-477B-4AB0-A750-4378248580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73EB7-C769-4958-B8C4-2D467CA410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7B27D-0C5B-49DB-B34C-89DE27A32B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0F7FE-BA49-4098-827A-30A216EFA4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811C3-443C-41A4-A9BD-DE00B775E1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C435B-93A7-40B8-893D-2C99097B0E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0061C5-F64E-4F61-94D5-BABF009053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lavpagan.hit.bg/perun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lampobaron.spb.ru/wp-content/uploads/2009/10/bog_slav_yarilo12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g-warrior.com/index.php?PHPSESSID=e4eb599ff249d104b6c2f9254b28cdff&amp;action=dlattach;topic=9855.0;attach=55629;imag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18002.rimg.info/icon/1839050000d881f61e777d1c413b0d8f398aed339c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lavpagan.hit.bg/perun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ampobaron.spb.ru/wp-content/uploads/2009/10/bog_slav_yarilo12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.piccy.info/i3/78/a8/8e2f1be5034b6b28d20c12f50457.jpe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tatic.diary.ru/userdir/1/7/4/0/174021/41602556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ntent.foto.mail.ru/list/womenlove/_blogs/i-765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58.radikal.ru/i162/1001/1b/ae943441ccc4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39750" y="908050"/>
            <a:ext cx="8208963" cy="338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РЕЛИГИОЗНЫЕ ВЕРОВАНИЯ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ЖИТЕЛЕЙ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СЕВЕРО-ЗАПАДНОГО КАВКАЗА</a:t>
            </a:r>
          </a:p>
        </p:txBody>
      </p:sp>
      <p:pic>
        <p:nvPicPr>
          <p:cNvPr id="2053" name="Picture 5" descr="Картинка 2 из 1453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4581525"/>
            <a:ext cx="1622425" cy="2276475"/>
          </a:xfrm>
          <a:prstGeom prst="rect">
            <a:avLst/>
          </a:prstGeom>
          <a:noFill/>
        </p:spPr>
      </p:pic>
      <p:pic>
        <p:nvPicPr>
          <p:cNvPr id="2054" name="Picture 6" descr="Картинка 2 из 698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4581525"/>
            <a:ext cx="1616075" cy="2276475"/>
          </a:xfrm>
          <a:prstGeom prst="rect">
            <a:avLst/>
          </a:prstGeom>
          <a:noFill/>
        </p:spPr>
      </p:pic>
      <p:pic>
        <p:nvPicPr>
          <p:cNvPr id="2055" name="Picture 20" descr="подсолнух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11601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Картинка 2 из 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25538"/>
            <a:ext cx="3640138" cy="5256212"/>
          </a:xfrm>
          <a:prstGeom prst="rect">
            <a:avLst/>
          </a:prstGeo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92275" y="92075"/>
            <a:ext cx="563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ЯЗЫЧЕСКИЕ ВЕРОВАНИЯ АДЫГОВ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211638" y="4797425"/>
            <a:ext cx="46815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ТЛЕПШ – огневой бог, </a:t>
            </a:r>
          </a:p>
          <a:p>
            <a:pPr algn="ctr"/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 железа и кузнечного дела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339975" y="549275"/>
            <a:ext cx="462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Адыгейские легенды - нарты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71604" y="1235065"/>
            <a:ext cx="6011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МЕЗИТХ – бог лесов и охоты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71604" y="2071678"/>
            <a:ext cx="6011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ЗЕЙКУТХ – бог наездничества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71604" y="3008303"/>
            <a:ext cx="6011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ПСЫХЪУЭГУАШЕ – богиня вод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71604" y="3943340"/>
            <a:ext cx="6011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АХЫНА – бог рогатого скота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71604" y="4808528"/>
            <a:ext cx="6011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ЩЫБЛЭ – бог молнии и грома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23526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ВОДА</a:t>
            </a:r>
          </a:p>
          <a:p>
            <a:pPr algn="ctr">
              <a:lnSpc>
                <a:spcPct val="120000"/>
              </a:lnSpc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ОГОНЬ</a:t>
            </a:r>
          </a:p>
          <a:p>
            <a:pPr algn="ctr">
              <a:lnSpc>
                <a:spcPct val="120000"/>
              </a:lnSpc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ЗЕМЛЯ</a:t>
            </a:r>
          </a:p>
          <a:p>
            <a:pPr algn="ctr">
              <a:lnSpc>
                <a:spcPct val="120000"/>
              </a:lnSpc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ЖИВОТНЫЕ</a:t>
            </a:r>
          </a:p>
          <a:p>
            <a:pPr algn="ctr">
              <a:lnSpc>
                <a:spcPct val="120000"/>
              </a:lnSpc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РАСТЕНИЯ</a:t>
            </a:r>
          </a:p>
          <a:p>
            <a:pPr algn="ctr">
              <a:lnSpc>
                <a:spcPct val="120000"/>
              </a:lnSpc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ДЕРЕВЬЯ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35150" y="333375"/>
            <a:ext cx="4860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ЯЗЫЧЕСКАЯ РЕЛИГИЯ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859338" y="1268413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РУСАЛКА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375150" y="2400300"/>
            <a:ext cx="2714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МАСЛЕНИЦА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ПАСХА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ТРОИЦЫН ДЕНЬ</a:t>
            </a:r>
          </a:p>
        </p:txBody>
      </p:sp>
      <p:pic>
        <p:nvPicPr>
          <p:cNvPr id="3081" name="Picture 9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214813"/>
            <a:ext cx="3635375" cy="2643187"/>
          </a:xfrm>
          <a:prstGeom prst="rect">
            <a:avLst/>
          </a:prstGeom>
          <a:noFill/>
        </p:spPr>
      </p:pic>
      <p:pic>
        <p:nvPicPr>
          <p:cNvPr id="3083" name="Picture 11" descr="Картинка 3 из 8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3860800"/>
            <a:ext cx="2449512" cy="299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9388" y="1196975"/>
            <a:ext cx="3679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ХОРС, ДАЖДЬ-БОГ,</a:t>
            </a:r>
          </a:p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ЯРИЛО, КУПАЛА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1489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ПЕРУН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288" y="2420938"/>
            <a:ext cx="1982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СТРИБОГ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8313" y="3284538"/>
            <a:ext cx="1598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ВОЛОС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95288" y="4005263"/>
            <a:ext cx="1768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СВАРОГ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3850" y="4797425"/>
            <a:ext cx="196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МОКОШЬ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816475" y="2420938"/>
            <a:ext cx="432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 ГРОМА И МОЛНИИ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570663" y="3933825"/>
            <a:ext cx="2573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 СОЛНЦА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732588" y="1268413"/>
            <a:ext cx="2220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 ВЕТРА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732588" y="333375"/>
            <a:ext cx="224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 СКОТА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267450" y="4724400"/>
            <a:ext cx="287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МАТЬ УРОЖАЯ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618038" y="3213100"/>
            <a:ext cx="4525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 КУЗНЕЧНОГО 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21554E-7 L -0.35 -0.289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4172E-6 L -0.3592 -0.363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71 -0.0481 L -0.45208 0.15125 " pathEditMode="relative" ptsTypes="AA">
                                      <p:cBhvr>
                                        <p:cTn id="1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0417 L -0.53993 0.423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8 -0.02729 L -0.33906 0.109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04 -0.00601 L -0.46077 0.004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07" grpId="0"/>
      <p:bldP spid="4108" grpId="0"/>
      <p:bldP spid="4109" grpId="0"/>
      <p:bldP spid="4110" grpId="0"/>
      <p:bldP spid="4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Картинка 2 из 1453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86325" cy="6858000"/>
          </a:xfrm>
          <a:prstGeom prst="rect">
            <a:avLst/>
          </a:prstGeo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84888" y="2295525"/>
            <a:ext cx="2238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ПЕРУН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Картинка 2 из 69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3275" y="188913"/>
            <a:ext cx="4530725" cy="638175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989138"/>
            <a:ext cx="4678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ХОРС, ДАЖДЬ-БОГ,</a:t>
            </a:r>
          </a:p>
          <a:p>
            <a:r>
              <a:rPr lang="ru-RU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ЯРИЛО, КУПАЛА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2420938"/>
            <a:ext cx="1982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СТРИБОГ </a:t>
            </a:r>
          </a:p>
        </p:txBody>
      </p:sp>
      <p:pic>
        <p:nvPicPr>
          <p:cNvPr id="7174" name="Picture 6" descr="Картинка 1 из 129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0"/>
            <a:ext cx="4584700" cy="659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Картинка 2 из 682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37125" cy="6858000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67400" y="2852738"/>
            <a:ext cx="1598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ВОЛОС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Картинка 4 из 1868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3038" y="0"/>
            <a:ext cx="5160962" cy="6858000"/>
          </a:xfrm>
          <a:prstGeom prst="rect">
            <a:avLst/>
          </a:prstGeo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27088" y="2349500"/>
            <a:ext cx="1768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СВАРОГ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Картинка 2 из 108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22850" cy="6858000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95963" y="3141663"/>
            <a:ext cx="196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МОКОШЬ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101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Люся</dc:creator>
  <cp:lastModifiedBy>л</cp:lastModifiedBy>
  <cp:revision>6</cp:revision>
  <dcterms:created xsi:type="dcterms:W3CDTF">2011-03-02T20:29:06Z</dcterms:created>
  <dcterms:modified xsi:type="dcterms:W3CDTF">2011-12-04T17:07:51Z</dcterms:modified>
</cp:coreProperties>
</file>