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3" autoAdjust="0"/>
    <p:restoredTop sz="9463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5D2E1A-B86B-4603-959A-9D9AC4D506DF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F982BD-01EE-465D-9FA6-A898F8C58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57222" y="0"/>
            <a:ext cx="464347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/>
              <a:t>Семья – это счастье, любовь и удача, </a:t>
            </a:r>
            <a:br>
              <a:rPr lang="ru-RU" sz="1600" b="1" dirty="0" smtClean="0"/>
            </a:br>
            <a:r>
              <a:rPr lang="ru-RU" sz="1600" b="1" dirty="0" smtClean="0"/>
              <a:t>Семья – это летом поездки на дачу.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Семья – это праздник, семейные даты, </a:t>
            </a:r>
            <a:br>
              <a:rPr lang="ru-RU" sz="1600" b="1" dirty="0" smtClean="0"/>
            </a:br>
            <a:r>
              <a:rPr lang="ru-RU" sz="1600" b="1" dirty="0" smtClean="0"/>
              <a:t>Подарки, покупки, приятные траты.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Рождение детей, первый шаг, первый лепет, </a:t>
            </a:r>
            <a:br>
              <a:rPr lang="ru-RU" sz="1600" b="1" dirty="0" smtClean="0"/>
            </a:br>
            <a:r>
              <a:rPr lang="ru-RU" sz="1600" b="1" dirty="0" smtClean="0"/>
              <a:t>Мечты о хорошем, волнение и трепет.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Семья – это труд, друг о друге забота, </a:t>
            </a:r>
            <a:br>
              <a:rPr lang="ru-RU" sz="1600" b="1" dirty="0" smtClean="0"/>
            </a:br>
            <a:r>
              <a:rPr lang="ru-RU" sz="1600" b="1" dirty="0" smtClean="0"/>
              <a:t>Семья – это много домашней работы.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Семья – это важно! </a:t>
            </a:r>
            <a:br>
              <a:rPr lang="ru-RU" sz="1600" b="1" dirty="0" smtClean="0"/>
            </a:br>
            <a:r>
              <a:rPr lang="ru-RU" sz="1600" b="1" dirty="0" smtClean="0"/>
              <a:t>Семья – это сложно! </a:t>
            </a:r>
            <a:br>
              <a:rPr lang="ru-RU" sz="1600" b="1" dirty="0" smtClean="0"/>
            </a:br>
            <a:r>
              <a:rPr lang="ru-RU" sz="1600" b="1" dirty="0" smtClean="0"/>
              <a:t>Но счастливо жить одному невозможно! 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Всегда будьте вместе, любовь берегите, </a:t>
            </a:r>
            <a:br>
              <a:rPr lang="ru-RU" sz="1600" b="1" dirty="0" smtClean="0"/>
            </a:br>
            <a:r>
              <a:rPr lang="ru-RU" sz="1600" b="1" dirty="0" smtClean="0"/>
              <a:t>Обиды и ссоры подальше гоните, </a:t>
            </a:r>
            <a:br>
              <a:rPr lang="ru-RU" sz="1600" b="1" dirty="0" smtClean="0"/>
            </a:br>
            <a:r>
              <a:rPr lang="ru-RU" sz="1600" b="1" dirty="0" smtClean="0"/>
              <a:t>Хотим, чтоб про вас говорили друзья: </a:t>
            </a:r>
            <a:br>
              <a:rPr lang="ru-RU" sz="1600" b="1" dirty="0" smtClean="0"/>
            </a:br>
            <a:r>
              <a:rPr lang="ru-RU" sz="1600" b="1" dirty="0" smtClean="0"/>
              <a:t>Какая хорошая эта семья!</a:t>
            </a:r>
            <a:endParaRPr lang="ru-RU" sz="1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357826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Брачный </a:t>
            </a:r>
            <a:r>
              <a:rPr lang="ru-RU" dirty="0"/>
              <a:t>союз — первая ступень человеческого общества.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Цицерон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1299006013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714356"/>
            <a:ext cx="385765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Творческий  коллектив «Вольная станица»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Ансамбль песни и танца казаков «Вольная станица» </a:t>
            </a:r>
            <a:r>
              <a:rPr lang="ru-RU" sz="1800" dirty="0" smtClean="0"/>
              <a:t>– традиционный русский казачий ансамбль, лауреат Всероссийских и Международных конкурсов, победитель многих фольклорных фестивалей. В программе Ансамбля использованы исконные образы различных казачьих песен.</a:t>
            </a:r>
          </a:p>
          <a:p>
            <a:endParaRPr lang="ru-RU" sz="1800" dirty="0" smtClean="0"/>
          </a:p>
          <a:p>
            <a:r>
              <a:rPr lang="ru-RU" sz="1800" b="1" dirty="0" smtClean="0"/>
              <a:t>Произведения ансамбля,  которые затрагивают тему семьи, традиций и семейных отношений  кубанских казаков.( исполняют с 2007г.)</a:t>
            </a:r>
          </a:p>
          <a:p>
            <a:pPr>
              <a:buNone/>
            </a:pPr>
            <a:r>
              <a:rPr lang="ru-RU" sz="1800" dirty="0" smtClean="0"/>
              <a:t>«Всем, всем казак был доволен» - песня казаков</a:t>
            </a:r>
          </a:p>
          <a:p>
            <a:pPr>
              <a:buNone/>
            </a:pPr>
            <a:r>
              <a:rPr lang="ru-RU" sz="1800" dirty="0" smtClean="0"/>
              <a:t>"Запрягай-ка батька лошадь" — плясовая песня кубанских казаков</a:t>
            </a:r>
          </a:p>
          <a:p>
            <a:pPr>
              <a:buNone/>
            </a:pPr>
            <a:r>
              <a:rPr lang="ru-RU" sz="1800" dirty="0" smtClean="0"/>
              <a:t>«Задумал я жениться в семнадцатом году»-шуточная  казачья песня</a:t>
            </a:r>
          </a:p>
          <a:p>
            <a:pPr>
              <a:buNone/>
            </a:pPr>
            <a:r>
              <a:rPr lang="ru-RU" sz="1800" dirty="0" smtClean="0"/>
              <a:t>«</a:t>
            </a:r>
            <a:r>
              <a:rPr lang="ru-RU" sz="1800" dirty="0" err="1" smtClean="0"/>
              <a:t>Яль</a:t>
            </a:r>
            <a:r>
              <a:rPr lang="ru-RU" sz="1800" dirty="0" smtClean="0"/>
              <a:t>  </a:t>
            </a:r>
            <a:r>
              <a:rPr lang="ru-RU" sz="1800" dirty="0" err="1" smtClean="0"/>
              <a:t>когдай-то</a:t>
            </a:r>
            <a:r>
              <a:rPr lang="ru-RU" sz="1800" dirty="0" smtClean="0"/>
              <a:t> была молодая» старинный казачий романс</a:t>
            </a:r>
          </a:p>
          <a:p>
            <a:pPr>
              <a:buNone/>
            </a:pPr>
            <a:r>
              <a:rPr lang="ru-RU" sz="1800" dirty="0" smtClean="0"/>
              <a:t>"Моя </a:t>
            </a:r>
            <a:r>
              <a:rPr lang="ru-RU" sz="1800" dirty="0" err="1" smtClean="0"/>
              <a:t>казачька</a:t>
            </a:r>
            <a:r>
              <a:rPr lang="ru-RU" sz="1800" dirty="0" smtClean="0"/>
              <a:t>"- авторская слов. И муз. Юрий Шишкин  </a:t>
            </a:r>
          </a:p>
          <a:p>
            <a:pPr>
              <a:buNone/>
            </a:pPr>
            <a:r>
              <a:rPr lang="ru-RU" sz="1800" dirty="0" smtClean="0"/>
              <a:t>«Ой, Варенька» -  плясовая песня Донских казаков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x_1c6bf694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857760"/>
            <a:ext cx="1905000" cy="177165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348690" cy="581044"/>
          </a:xfrm>
        </p:spPr>
        <p:txBody>
          <a:bodyPr>
            <a:normAutofit fontScale="90000"/>
          </a:bodyPr>
          <a:lstStyle/>
          <a:p>
            <a:r>
              <a:rPr lang="ru-RU" sz="27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может быть семьи дороже?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Что может быть семьи дороже?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Теплом встречает отчий дом,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Здесь ждут тебя всегда с любовью,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провожают в путь с добром!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Отец и мать, и дети дружно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Сидят за праздничным столом,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вместе им совсем не скучно,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интересно впятером.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Малыш для старших как любимец,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Родители - во всем мудрей,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Любимый папа - друг, кормилец,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мама ближе всех, родней.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Любите! И цените счастье!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Оно рождается в семье,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может быть ее дороже 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этой сказочной земле.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family_laugh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2230" y="1428736"/>
            <a:ext cx="2262203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978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Отношения в семьях кубанских казаков. Роль отца в семье.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7" y="1071546"/>
            <a:ext cx="835824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Батько</a:t>
            </a:r>
            <a:r>
              <a:rPr lang="ru-RU" sz="1600" dirty="0" smtClean="0"/>
              <a:t>, папа, папаша, </a:t>
            </a:r>
            <a:r>
              <a:rPr lang="ru-RU" sz="1600" dirty="0" err="1" smtClean="0"/>
              <a:t>папашка</a:t>
            </a:r>
            <a:r>
              <a:rPr lang="ru-RU" sz="1600" dirty="0" smtClean="0"/>
              <a:t> – эти термины являются основными для обозначения отца в кубанской казачьей традиции.</a:t>
            </a:r>
          </a:p>
          <a:p>
            <a:r>
              <a:rPr lang="ru-RU" sz="1600" dirty="0" smtClean="0"/>
              <a:t>Статус отца/батьки был очень высок в кубанской традиции, что являлось проявлением важных ролей главного и основополагающего члена семьи – в деле воспитания детей. </a:t>
            </a:r>
          </a:p>
          <a:p>
            <a:r>
              <a:rPr lang="ru-RU" sz="1600" dirty="0" smtClean="0"/>
              <a:t>Высокий статус отца был подчеркнут во внутрисемейных отношениях, например, при обращении к мужу - жена называла его по имени и отчеству, все же члены семьи обращались к батьке на «вы», жена была обязана мыть ноги мужу и т.д. </a:t>
            </a:r>
          </a:p>
          <a:p>
            <a:r>
              <a:rPr lang="ru-RU" sz="1600" dirty="0" smtClean="0"/>
              <a:t>Казачьи большие семьи на Кубани включали в себя уже женатых представителей нескольких поколений по мужской линии. Однако, в отличие от крестьянских больших семей, в которых рождение ребенка это угроза достатку семьи и прибавление забот, в казачьих семьях прибавление нового члена семьи  в экономическом плане воспринималось как важное событие, особенное если новорожденный был мальчиком («</a:t>
            </a:r>
            <a:r>
              <a:rPr lang="ru-RU" sz="1600" dirty="0" err="1" smtClean="0"/>
              <a:t>кармилиц</a:t>
            </a:r>
            <a:r>
              <a:rPr lang="ru-RU" sz="1600" dirty="0" smtClean="0"/>
              <a:t>», «казак», «</a:t>
            </a:r>
            <a:r>
              <a:rPr lang="ru-RU" sz="1600" dirty="0" err="1" smtClean="0"/>
              <a:t>хазяин</a:t>
            </a:r>
            <a:r>
              <a:rPr lang="ru-RU" sz="1600" dirty="0" smtClean="0"/>
              <a:t>», </a:t>
            </a:r>
            <a:r>
              <a:rPr lang="ru-RU" sz="1600" dirty="0" err="1" smtClean="0"/>
              <a:t>памошник</a:t>
            </a:r>
            <a:r>
              <a:rPr lang="ru-RU" sz="1600" dirty="0" smtClean="0"/>
              <a:t>»), так как на каждого члена семьи мужского пола выдавался земельный пай: «за сынами гнались боле». Тяжело было в тех семьях, в которых рождались лишь девочки, отсюда и возникло устойчивое выражение – «навозная куча»: «У нас земли </a:t>
            </a:r>
            <a:r>
              <a:rPr lang="ru-RU" sz="1600" dirty="0" err="1" smtClean="0"/>
              <a:t>нэ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. Нас пять у матери дочек, </a:t>
            </a:r>
            <a:r>
              <a:rPr lang="ru-RU" sz="1600" dirty="0" err="1" smtClean="0"/>
              <a:t>адин</a:t>
            </a:r>
            <a:r>
              <a:rPr lang="ru-RU" sz="1600" dirty="0" smtClean="0"/>
              <a:t> был надел батьки. </a:t>
            </a:r>
            <a:r>
              <a:rPr lang="ru-RU" sz="1600" dirty="0" err="1" smtClean="0"/>
              <a:t>Тада</a:t>
            </a:r>
            <a:r>
              <a:rPr lang="ru-RU" sz="1600" dirty="0" smtClean="0"/>
              <a:t> </a:t>
            </a:r>
            <a:r>
              <a:rPr lang="ru-RU" sz="1600" dirty="0" err="1" smtClean="0"/>
              <a:t>ш</a:t>
            </a:r>
            <a:r>
              <a:rPr lang="ru-RU" sz="1600" dirty="0" smtClean="0"/>
              <a:t> на девчат не давали земли»; «А бывают таки, </a:t>
            </a:r>
            <a:r>
              <a:rPr lang="ru-RU" sz="1600" dirty="0" err="1" smtClean="0"/>
              <a:t>шо</a:t>
            </a:r>
            <a:r>
              <a:rPr lang="ru-RU" sz="1600" dirty="0" smtClean="0"/>
              <a:t> если девочка, то </a:t>
            </a:r>
            <a:r>
              <a:rPr lang="ru-RU" sz="1600" dirty="0" err="1" smtClean="0"/>
              <a:t>кажуть</a:t>
            </a:r>
            <a:r>
              <a:rPr lang="ru-RU" sz="1600" dirty="0" smtClean="0"/>
              <a:t>: «</a:t>
            </a:r>
            <a:r>
              <a:rPr lang="ru-RU" sz="1600" dirty="0" err="1" smtClean="0"/>
              <a:t>Це</a:t>
            </a:r>
            <a:r>
              <a:rPr lang="ru-RU" sz="1600" dirty="0" smtClean="0"/>
              <a:t> не наша, не </a:t>
            </a:r>
            <a:r>
              <a:rPr lang="ru-RU" sz="1600" dirty="0" err="1" smtClean="0"/>
              <a:t>казацька</a:t>
            </a:r>
            <a:r>
              <a:rPr lang="ru-RU" sz="1600" dirty="0" smtClean="0"/>
              <a:t>. Ось як сын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нш</a:t>
            </a:r>
            <a:r>
              <a:rPr lang="ru-RU" sz="1600" dirty="0" smtClean="0"/>
              <a:t>. А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такэ</a:t>
            </a:r>
            <a:r>
              <a:rPr lang="ru-RU" sz="1600" dirty="0" smtClean="0"/>
              <a:t>… </a:t>
            </a:r>
            <a:r>
              <a:rPr lang="ru-RU" sz="1600" dirty="0" err="1" smtClean="0"/>
              <a:t>циганська</a:t>
            </a:r>
            <a:r>
              <a:rPr lang="ru-RU" sz="1600" dirty="0" smtClean="0"/>
              <a:t>» ; «Их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пять сестер, а </a:t>
            </a:r>
            <a:r>
              <a:rPr lang="ru-RU" sz="1600" dirty="0" err="1" smtClean="0"/>
              <a:t>одын</a:t>
            </a:r>
            <a:r>
              <a:rPr lang="ru-RU" sz="1600" dirty="0" smtClean="0"/>
              <a:t> </a:t>
            </a:r>
            <a:r>
              <a:rPr lang="ru-RU" sz="1600" dirty="0" err="1" smtClean="0"/>
              <a:t>дядько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для казака гибель»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85794"/>
            <a:ext cx="8686800" cy="50960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Отношения в семьях кубанских казаков. Роль отца в семье.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4481514" cy="535785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Существовало четкое распределение обязанностей и работ по половому признаку. Разделение работ на мужскую и женскую определялось и пространственными факторами. Так, мужскими считались работы, распространяющиеся на подворье и за пределы «своей» территории, женские – на дом, огород. Мужчина пахал, сеял, заготавливал корма, рубил лес, ухаживал за скотом (при этом в большей степени это касается лишь волов и лошадей), изготавливал орудия труда и т.д.[…] Такое разделение труда отразилось и в фольклоре: «Без хозяина двор плачет, а без хозяйки хата». Ни при каких условиях, мужчина не выполнял такие виды работ, как приготовление пищи или уборка дома (даже если жена была больна или в отъезде): «Вроде как </a:t>
            </a:r>
            <a:r>
              <a:rPr lang="ru-RU" dirty="0" err="1" smtClean="0"/>
              <a:t>пазор</a:t>
            </a:r>
            <a:r>
              <a:rPr lang="ru-RU" dirty="0" smtClean="0"/>
              <a:t> был, </a:t>
            </a:r>
            <a:r>
              <a:rPr lang="ru-RU" dirty="0" err="1" smtClean="0"/>
              <a:t>мушина</a:t>
            </a:r>
            <a:r>
              <a:rPr lang="ru-RU" dirty="0" smtClean="0"/>
              <a:t> будет работать женщины работу» ; «Дед с казаков, он </a:t>
            </a:r>
            <a:r>
              <a:rPr lang="ru-RU" dirty="0" err="1" smtClean="0"/>
              <a:t>щитает</a:t>
            </a:r>
            <a:r>
              <a:rPr lang="ru-RU" dirty="0" smtClean="0"/>
              <a:t> тока сваю работу </a:t>
            </a:r>
            <a:r>
              <a:rPr lang="ru-RU" dirty="0" err="1" smtClean="0"/>
              <a:t>мушскую</a:t>
            </a:r>
            <a:r>
              <a:rPr lang="ru-RU" dirty="0" smtClean="0"/>
              <a:t>, а вот к </a:t>
            </a:r>
            <a:r>
              <a:rPr lang="ru-RU" dirty="0" err="1" smtClean="0"/>
              <a:t>маёй</a:t>
            </a:r>
            <a:r>
              <a:rPr lang="ru-RU" dirty="0" smtClean="0"/>
              <a:t> работе он не </a:t>
            </a:r>
            <a:r>
              <a:rPr lang="ru-RU" dirty="0" err="1" smtClean="0"/>
              <a:t>касаеца</a:t>
            </a:r>
            <a:r>
              <a:rPr lang="ru-RU" dirty="0" smtClean="0"/>
              <a:t>. Ани, казаки, так и делали. Ну, накосить сена, дров запастись, </a:t>
            </a:r>
            <a:r>
              <a:rPr lang="ru-RU" dirty="0" err="1" smtClean="0"/>
              <a:t>дастать</a:t>
            </a:r>
            <a:r>
              <a:rPr lang="ru-RU" dirty="0" smtClean="0"/>
              <a:t> </a:t>
            </a:r>
            <a:r>
              <a:rPr lang="ru-RU" dirty="0" err="1" smtClean="0"/>
              <a:t>кармов</a:t>
            </a:r>
            <a:r>
              <a:rPr lang="ru-RU" dirty="0" smtClean="0"/>
              <a:t>. А вот как я </a:t>
            </a:r>
            <a:r>
              <a:rPr lang="ru-RU" dirty="0" err="1" smtClean="0"/>
              <a:t>кармлю</a:t>
            </a:r>
            <a:r>
              <a:rPr lang="ru-RU" dirty="0" smtClean="0"/>
              <a:t>, как я паю, как я  </a:t>
            </a:r>
            <a:r>
              <a:rPr lang="ru-RU" dirty="0" err="1" smtClean="0"/>
              <a:t>сматрю</a:t>
            </a:r>
            <a:r>
              <a:rPr lang="ru-RU" dirty="0" smtClean="0"/>
              <a:t> в </a:t>
            </a:r>
            <a:r>
              <a:rPr lang="ru-RU" dirty="0" err="1" smtClean="0"/>
              <a:t>гароде</a:t>
            </a:r>
            <a:r>
              <a:rPr lang="ru-RU" dirty="0" smtClean="0"/>
              <a:t> – эта я сама. И </a:t>
            </a:r>
            <a:r>
              <a:rPr lang="ru-RU" dirty="0" err="1" smtClean="0"/>
              <a:t>скатина</a:t>
            </a:r>
            <a:r>
              <a:rPr lang="ru-RU" dirty="0" smtClean="0"/>
              <a:t> – ухаживали женщины, и </a:t>
            </a:r>
            <a:r>
              <a:rPr lang="ru-RU" dirty="0" err="1" smtClean="0"/>
              <a:t>даили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паили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кармили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чистили. […] А казаки – эта казаки». </a:t>
            </a:r>
            <a:endParaRPr lang="ru-RU" dirty="0"/>
          </a:p>
        </p:txBody>
      </p:sp>
      <p:pic>
        <p:nvPicPr>
          <p:cNvPr id="4" name="Рисунок 3" descr="bi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214422"/>
            <a:ext cx="329565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4338638" cy="5429288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Однако, как отмечает Н.И. Бондарь, казак при переходе из гражданского мира  в войсковой, и вынужденной нередко длительной «изоляцией» его от дома и семьи, был связан с выполнением тех видов работ, которые в гражданской жизни считались сугубо женскими (ремонт и стирка одежды, приготовление пищи и т.д.). Выполнение несвойственных для женщины работ, в некоторых случаях, так же могло вызывать неодобрение со стороны всего общества: «У нас вот помню, слава на всю </a:t>
            </a:r>
            <a:r>
              <a:rPr lang="ru-RU" sz="4900" dirty="0" err="1" smtClean="0"/>
              <a:t>Махошевку</a:t>
            </a:r>
            <a:r>
              <a:rPr lang="ru-RU" sz="4900" dirty="0" smtClean="0"/>
              <a:t> – </a:t>
            </a:r>
            <a:r>
              <a:rPr lang="ru-RU" sz="4900" dirty="0" err="1" smtClean="0"/>
              <a:t>Донько</a:t>
            </a:r>
            <a:r>
              <a:rPr lang="ru-RU" sz="4900" dirty="0" smtClean="0"/>
              <a:t>. Он служил, то есть как служил, </a:t>
            </a:r>
            <a:r>
              <a:rPr lang="ru-RU" sz="4900" dirty="0" err="1" smtClean="0"/>
              <a:t>ево</a:t>
            </a:r>
            <a:r>
              <a:rPr lang="ru-RU" sz="4900" dirty="0" smtClean="0"/>
              <a:t> брали на сборы, там на месяц или на два, </a:t>
            </a:r>
            <a:r>
              <a:rPr lang="ru-RU" sz="4900" dirty="0" err="1" smtClean="0"/>
              <a:t>ва</a:t>
            </a:r>
            <a:r>
              <a:rPr lang="ru-RU" sz="4900" dirty="0" smtClean="0"/>
              <a:t> время уборки </a:t>
            </a:r>
            <a:r>
              <a:rPr lang="ru-RU" sz="4900" dirty="0" err="1" smtClean="0"/>
              <a:t>сенакоса</a:t>
            </a:r>
            <a:r>
              <a:rPr lang="ru-RU" sz="4900" dirty="0" smtClean="0"/>
              <a:t> – </a:t>
            </a:r>
            <a:r>
              <a:rPr lang="ru-RU" sz="4900" dirty="0" err="1" smtClean="0"/>
              <a:t>ево</a:t>
            </a:r>
            <a:r>
              <a:rPr lang="ru-RU" sz="4900" dirty="0" smtClean="0"/>
              <a:t> нет. Он на сборах. А </a:t>
            </a:r>
            <a:r>
              <a:rPr lang="ru-RU" sz="4900" dirty="0" err="1" smtClean="0"/>
              <a:t>сенакос</a:t>
            </a:r>
            <a:r>
              <a:rPr lang="ru-RU" sz="4900" dirty="0" smtClean="0"/>
              <a:t> </a:t>
            </a:r>
            <a:r>
              <a:rPr lang="ru-RU" sz="4900" dirty="0" err="1" smtClean="0"/>
              <a:t>падашел</a:t>
            </a:r>
            <a:r>
              <a:rPr lang="ru-RU" sz="4900" dirty="0" smtClean="0"/>
              <a:t>. А сыны </a:t>
            </a:r>
            <a:r>
              <a:rPr lang="ru-RU" sz="4900" dirty="0" err="1" smtClean="0"/>
              <a:t>ешо</a:t>
            </a:r>
            <a:r>
              <a:rPr lang="ru-RU" sz="4900" dirty="0" smtClean="0"/>
              <a:t> не </a:t>
            </a:r>
            <a:r>
              <a:rPr lang="ru-RU" sz="4900" dirty="0" err="1" smtClean="0"/>
              <a:t>бальшие</a:t>
            </a:r>
            <a:r>
              <a:rPr lang="ru-RU" sz="4900" dirty="0" smtClean="0"/>
              <a:t>, ну лет на </a:t>
            </a:r>
            <a:r>
              <a:rPr lang="ru-RU" sz="4900" dirty="0" err="1" smtClean="0"/>
              <a:t>тринацать</a:t>
            </a:r>
            <a:r>
              <a:rPr lang="ru-RU" sz="4900" dirty="0" smtClean="0"/>
              <a:t> самому старшему было, а там и меньше. Так </a:t>
            </a:r>
            <a:r>
              <a:rPr lang="ru-RU" sz="4900" dirty="0" err="1" smtClean="0"/>
              <a:t>ана</a:t>
            </a:r>
            <a:r>
              <a:rPr lang="ru-RU" sz="4900" dirty="0" smtClean="0"/>
              <a:t> сама, сама на всю </a:t>
            </a:r>
            <a:r>
              <a:rPr lang="ru-RU" sz="4900" dirty="0" err="1" smtClean="0"/>
              <a:t>Махошевку</a:t>
            </a:r>
            <a:r>
              <a:rPr lang="ru-RU" sz="4900" dirty="0" smtClean="0"/>
              <a:t> – </a:t>
            </a:r>
            <a:r>
              <a:rPr lang="ru-RU" sz="4900" dirty="0" err="1" smtClean="0"/>
              <a:t>узяла</a:t>
            </a:r>
            <a:r>
              <a:rPr lang="ru-RU" sz="4900" dirty="0" smtClean="0"/>
              <a:t> косу и </a:t>
            </a:r>
            <a:r>
              <a:rPr lang="ru-RU" sz="4900" dirty="0" err="1" smtClean="0"/>
              <a:t>касила</a:t>
            </a:r>
            <a:r>
              <a:rPr lang="ru-RU" sz="4900" dirty="0" smtClean="0"/>
              <a:t>. Так </a:t>
            </a:r>
            <a:r>
              <a:rPr lang="ru-RU" sz="4900" dirty="0" err="1" smtClean="0"/>
              <a:t>уся</a:t>
            </a:r>
            <a:r>
              <a:rPr lang="ru-RU" sz="4900" dirty="0" smtClean="0"/>
              <a:t> </a:t>
            </a:r>
            <a:r>
              <a:rPr lang="ru-RU" sz="4900" dirty="0" err="1" smtClean="0"/>
              <a:t>Махошевская</a:t>
            </a:r>
            <a:r>
              <a:rPr lang="ru-RU" sz="4900" dirty="0" smtClean="0"/>
              <a:t>, старики </a:t>
            </a:r>
            <a:r>
              <a:rPr lang="ru-RU" sz="4900" dirty="0" err="1" smtClean="0"/>
              <a:t>разгаваривали</a:t>
            </a:r>
            <a:r>
              <a:rPr lang="ru-RU" sz="4900" dirty="0" smtClean="0"/>
              <a:t>: «</a:t>
            </a:r>
            <a:r>
              <a:rPr lang="ru-RU" sz="4900" dirty="0" err="1" smtClean="0"/>
              <a:t>Доньчиха</a:t>
            </a:r>
            <a:r>
              <a:rPr lang="ru-RU" sz="4900" dirty="0" smtClean="0"/>
              <a:t> </a:t>
            </a:r>
            <a:r>
              <a:rPr lang="ru-RU" sz="4900" dirty="0" err="1" smtClean="0"/>
              <a:t>касила</a:t>
            </a:r>
            <a:r>
              <a:rPr lang="ru-RU" sz="4900" dirty="0" smtClean="0"/>
              <a:t>!». Эта на удивленье было!».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Отношения в семьях кубанских казаков. Роль отца в семье.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pic>
        <p:nvPicPr>
          <p:cNvPr id="5" name="Рисунок 4" descr="us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142984"/>
            <a:ext cx="4314825" cy="5076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124324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По мере роста семьи, роль отца как главной рабочей силы, изменяется. Взрослые сыновья берут на себя все тяготы по хозяйству, а отцу остается лишь распределять обязанности и осуществлять контроль за выполнением работ: «</a:t>
            </a:r>
            <a:r>
              <a:rPr lang="ru-RU" dirty="0" err="1" smtClean="0"/>
              <a:t>Еси</a:t>
            </a:r>
            <a:r>
              <a:rPr lang="ru-RU" dirty="0" smtClean="0"/>
              <a:t> муж е, и у мужа есть </a:t>
            </a:r>
            <a:r>
              <a:rPr lang="ru-RU" dirty="0" err="1" smtClean="0"/>
              <a:t>атец</a:t>
            </a:r>
            <a:r>
              <a:rPr lang="ru-RU" dirty="0" smtClean="0"/>
              <a:t>, то он </a:t>
            </a:r>
            <a:r>
              <a:rPr lang="ru-RU" dirty="0" err="1" smtClean="0"/>
              <a:t>щитался</a:t>
            </a:r>
            <a:r>
              <a:rPr lang="ru-RU" dirty="0" smtClean="0"/>
              <a:t> </a:t>
            </a:r>
            <a:r>
              <a:rPr lang="ru-RU" dirty="0" err="1" smtClean="0"/>
              <a:t>хазяином</a:t>
            </a:r>
            <a:r>
              <a:rPr lang="ru-RU" dirty="0" smtClean="0"/>
              <a:t>. А </a:t>
            </a:r>
            <a:r>
              <a:rPr lang="ru-RU" dirty="0" err="1" smtClean="0"/>
              <a:t>тада</a:t>
            </a:r>
            <a:r>
              <a:rPr lang="ru-RU" dirty="0" smtClean="0"/>
              <a:t> детей </a:t>
            </a:r>
            <a:r>
              <a:rPr lang="ru-RU" dirty="0" err="1" smtClean="0"/>
              <a:t>падберёть</a:t>
            </a:r>
            <a:r>
              <a:rPr lang="ru-RU" dirty="0" smtClean="0"/>
              <a:t> и </a:t>
            </a:r>
            <a:r>
              <a:rPr lang="ru-RU" dirty="0" err="1" smtClean="0"/>
              <a:t>тада</a:t>
            </a:r>
            <a:r>
              <a:rPr lang="ru-RU" dirty="0" smtClean="0"/>
              <a:t> не </a:t>
            </a:r>
            <a:r>
              <a:rPr lang="ru-RU" dirty="0" err="1" smtClean="0"/>
              <a:t>работаит</a:t>
            </a:r>
            <a:r>
              <a:rPr lang="ru-RU" dirty="0" smtClean="0"/>
              <a:t>, а </a:t>
            </a:r>
            <a:r>
              <a:rPr lang="ru-RU" dirty="0" err="1" smtClean="0"/>
              <a:t>этат</a:t>
            </a:r>
            <a:r>
              <a:rPr lang="ru-RU" dirty="0" smtClean="0"/>
              <a:t> как </a:t>
            </a:r>
            <a:r>
              <a:rPr lang="ru-RU" dirty="0" err="1" smtClean="0"/>
              <a:t>стораж</a:t>
            </a:r>
            <a:r>
              <a:rPr lang="ru-RU" dirty="0" smtClean="0"/>
              <a:t> – </a:t>
            </a:r>
            <a:r>
              <a:rPr lang="ru-RU" dirty="0" err="1" smtClean="0"/>
              <a:t>атец</a:t>
            </a:r>
            <a:r>
              <a:rPr lang="ru-RU" dirty="0" smtClean="0"/>
              <a:t>»; «Ну, пока малый – под крылом, а потом уже под гнётом </a:t>
            </a:r>
            <a:r>
              <a:rPr lang="ru-RU" dirty="0" err="1" smtClean="0"/>
              <a:t>батькы</a:t>
            </a:r>
            <a:r>
              <a:rPr lang="ru-RU" dirty="0" smtClean="0"/>
              <a:t>».  По фамилии отца – основателя рода и одновременно главы большой семьи нередко назывались края в станицах: </a:t>
            </a:r>
            <a:r>
              <a:rPr lang="ru-RU" dirty="0" err="1" smtClean="0"/>
              <a:t>Кучериновка</a:t>
            </a:r>
            <a:r>
              <a:rPr lang="ru-RU" dirty="0" smtClean="0"/>
              <a:t> (Кучеренко), </a:t>
            </a:r>
            <a:r>
              <a:rPr lang="ru-RU" dirty="0" err="1" smtClean="0"/>
              <a:t>Бугаевка</a:t>
            </a:r>
            <a:r>
              <a:rPr lang="ru-RU" dirty="0" smtClean="0"/>
              <a:t> (Бугай) и т.д. По имени отца могли обозначать членов семьи: </a:t>
            </a:r>
            <a:r>
              <a:rPr lang="ru-RU" dirty="0" err="1" smtClean="0"/>
              <a:t>Иванчиха</a:t>
            </a:r>
            <a:r>
              <a:rPr lang="ru-RU" dirty="0" smtClean="0"/>
              <a:t> – жена Ивана, </a:t>
            </a:r>
            <a:r>
              <a:rPr lang="ru-RU" dirty="0" err="1" smtClean="0"/>
              <a:t>Матвейчики</a:t>
            </a:r>
            <a:r>
              <a:rPr lang="ru-RU" dirty="0" smtClean="0"/>
              <a:t> – дети Матвея и т.п.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Отношения в семьях кубанских казаков. Роль отца в семье.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pic>
        <p:nvPicPr>
          <p:cNvPr id="5" name="Рисунок 4" descr="attachment2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571612"/>
            <a:ext cx="4010025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8205814" cy="72392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начинается с семьи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Другого пути, кроме самого пристального внимания к семьям, нет. В Краснодаре прошло заседание Совета атаманов Кубанского казачьего войска. По традиции его открыл атаман Кубанского казачьего войска Николай </a:t>
            </a:r>
            <a:r>
              <a:rPr lang="ru-RU" sz="1800" dirty="0" err="1" smtClean="0"/>
              <a:t>Долуда</a:t>
            </a:r>
            <a:r>
              <a:rPr lang="ru-RU" sz="1800" dirty="0" smtClean="0"/>
              <a:t>. Именно на этом заседании был поднят важнейший вопрос - </a:t>
            </a:r>
            <a:r>
              <a:rPr lang="ru-RU" sz="1800" dirty="0" err="1" smtClean="0"/>
              <a:t>вопрос</a:t>
            </a:r>
            <a:r>
              <a:rPr lang="ru-RU" sz="1800" dirty="0" smtClean="0"/>
              <a:t> о семье как о хранительнице традиционной казачьей культуры.</a:t>
            </a:r>
            <a:endParaRPr lang="ru-RU" sz="1800" dirty="0"/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857496"/>
            <a:ext cx="3929090" cy="2950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488" y="5929330"/>
            <a:ext cx="825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Светлана </a:t>
            </a:r>
            <a:r>
              <a:rPr lang="ru-RU" b="1" dirty="0" err="1" smtClean="0"/>
              <a:t>Лазебная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г. «Аргументы и факты. Кубань» от 29 февраля 2012 г.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58104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Нельзя быть счастливым в одиночку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Для казака семья всегда имела большое значение. Здесь он получал то воспитание, ту основу, которая была ему необходима, чтобы честно жить, воевать. В семью он возвращался из военных походов, знал - близкие его всегда ждут и любят. И сегодня, когда так много говорится о возрождении казачества, становится ясным, что если хочешь воспитать настоящего казака - начинать надо с семьи.</a:t>
            </a:r>
          </a:p>
          <a:p>
            <a:r>
              <a:rPr lang="ru-RU" dirty="0" smtClean="0"/>
              <a:t>Красивый ухоженный дом в самом начале хутора Кубань </a:t>
            </a:r>
            <a:r>
              <a:rPr lang="ru-RU" dirty="0" err="1" smtClean="0"/>
              <a:t>Отрадненского</a:t>
            </a:r>
            <a:r>
              <a:rPr lang="ru-RU" dirty="0" smtClean="0"/>
              <a:t> района. Радушные хозяева, встречают нас на пороге. Это потомственные казаки Михаил и Наталья </a:t>
            </a:r>
            <a:r>
              <a:rPr lang="ru-RU" dirty="0" err="1" smtClean="0"/>
              <a:t>Ерецкие</a:t>
            </a:r>
            <a:r>
              <a:rPr lang="ru-RU" dirty="0" smtClean="0"/>
              <a:t>. Когда-то в годы революционных бурь семья Михаила бежала с Кубани от коммунистических репрессий в Грузию, а после войны вернулась на родной хутор. Здесь Михаил вырос, женился, здесь родились его дети.</a:t>
            </a:r>
          </a:p>
          <a:p>
            <a:r>
              <a:rPr lang="ru-RU" dirty="0" smtClean="0"/>
              <a:t>Казачьи традиции в его семье чтили во все времена, и когда двадцать лет назад началось возрождение казачества, для Михаила Васильевича не стоял вопрос, вступать или нет - он сам пришел на первый сбор района, с тех пор ни на день не покидал районное общество.</a:t>
            </a:r>
          </a:p>
          <a:p>
            <a:r>
              <a:rPr lang="ru-RU" dirty="0" smtClean="0"/>
              <a:t>- Я - казак и горд этим, многие поначалу вступали в казачество, потом плевали в нашу сторону, - говорит он, - а я этого не понимаю. Разве можно отказаться от своих корней, от предков, которые поплатились своими жизнями, судьбами своих семей?</a:t>
            </a:r>
          </a:p>
          <a:p>
            <a:r>
              <a:rPr lang="ru-RU" dirty="0" smtClean="0"/>
              <a:t>Его жена Наталья Сергеевна слушает мужа и улыбается. Она очень красивая женщина, про таких говорят: «Коня на скаку остановит…». В доме у них уютно и комфортно, сразу становится ясно - все это ее рук дело, она - настоящая фея.</a:t>
            </a:r>
          </a:p>
          <a:p>
            <a:r>
              <a:rPr lang="ru-RU" dirty="0" smtClean="0"/>
              <a:t>Когда заговорили о возрождении казачества, Наталья Сергеевна отнеслась к этому скептически, но, по настоянию Михаила, первую форму трехлетнему сынишке Васе сшила своими руками. С тех пор он вместе с отцом принимает участие во всех казачьих мероприятиях.</a:t>
            </a:r>
          </a:p>
          <a:p>
            <a:r>
              <a:rPr lang="ru-RU" dirty="0" smtClean="0"/>
              <a:t>- В три года, как и положено в настоящей казачьей семье, мы посадили его на коня, - не без гордости признается отец, - сейчас он держится в седле лучше всех в округе.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Нельзя быть счастливым в одиночку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Сын </a:t>
            </a:r>
            <a:r>
              <a:rPr lang="ru-RU" dirty="0" err="1" smtClean="0"/>
              <a:t>Ерецкого</a:t>
            </a:r>
            <a:r>
              <a:rPr lang="ru-RU" dirty="0" smtClean="0"/>
              <a:t> Василий немногословный, слегка застенчивый парень, но на вопрос, готов ли он стать преемником нынешних казаков, отвечает, немного стесняясь: «Что надо будет сделать - сделаем».</a:t>
            </a:r>
          </a:p>
          <a:p>
            <a:r>
              <a:rPr lang="ru-RU" dirty="0" smtClean="0"/>
              <a:t>Атаман районного общества Михаил Захаров отзывается о нем более красноречиво:</a:t>
            </a:r>
          </a:p>
          <a:p>
            <a:r>
              <a:rPr lang="ru-RU" dirty="0" smtClean="0"/>
              <a:t>- Он самый активный из всей казачьей молодежи </a:t>
            </a:r>
            <a:r>
              <a:rPr lang="ru-RU" dirty="0" err="1" smtClean="0"/>
              <a:t>Отрадненского</a:t>
            </a:r>
            <a:r>
              <a:rPr lang="ru-RU" dirty="0" smtClean="0"/>
              <a:t> района, на него можно положиться в любом деле, нас он никогда не подводил. Несмотря на свой возраст в своем хуторском обществе он уже командир дружины. Ребята под его руководством со службой справляются отлично, его дружина ни разу не получила ни одного взыскания.</a:t>
            </a:r>
          </a:p>
          <a:p>
            <a:r>
              <a:rPr lang="ru-RU" dirty="0" smtClean="0"/>
              <a:t>А еще в семье </a:t>
            </a:r>
            <a:r>
              <a:rPr lang="ru-RU" dirty="0" err="1" smtClean="0"/>
              <a:t>Ерецких</a:t>
            </a:r>
            <a:r>
              <a:rPr lang="ru-RU" dirty="0" smtClean="0"/>
              <a:t> расцветает дочка Аленка. Семнадцатилетняя красавица не стоит в стороне от казачества, все мероприятия в обществе проходят с ее участием.</a:t>
            </a:r>
          </a:p>
          <a:p>
            <a:r>
              <a:rPr lang="ru-RU" dirty="0" smtClean="0"/>
              <a:t>- В нашей семье всегда чтились кубанские традиции, - рассказывает Алена, - мы даже брата провожали в армию, как это делали в старину. Отец у нас предпочитает только казачью кухню, только ее и готовим, я на перечет знаю все блюда и умею их готовить.</a:t>
            </a:r>
          </a:p>
          <a:p>
            <a:r>
              <a:rPr lang="ru-RU" dirty="0" smtClean="0"/>
              <a:t>В доме </a:t>
            </a:r>
            <a:r>
              <a:rPr lang="ru-RU" dirty="0" err="1" smtClean="0"/>
              <a:t>Ерецких</a:t>
            </a:r>
            <a:r>
              <a:rPr lang="ru-RU" dirty="0" smtClean="0"/>
              <a:t> всегда много гостей, часто приходит хуторской атаман Алексей </a:t>
            </a:r>
            <a:r>
              <a:rPr lang="ru-RU" dirty="0" err="1" smtClean="0"/>
              <a:t>Матько</a:t>
            </a:r>
            <a:r>
              <a:rPr lang="ru-RU" dirty="0" smtClean="0"/>
              <a:t>, иногда по делам, а иногда и просто отведать хозяйкиного борща. Алексей Сергеевич - родной брат супруги Михаила, много лет назад они даже женились в один день.</a:t>
            </a:r>
          </a:p>
          <a:p>
            <a:r>
              <a:rPr lang="ru-RU" dirty="0" smtClean="0"/>
              <a:t>Вся эта с виду обычная семья на самом деле заслуживает глубокого уважения. Эти люди несут казачество в мир, они достойно воспитали своих детей и при этом внесли огромный вклад в общее дело. Михаил Васильевич долгие годы был заместителем районного атамана, благодаря его усилиям более ста пятидесяти казаков получили работу в казачьей охране. Сегодня он взял на себя обязательства по несению государственной службы и справляется с ними отлично.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Нельзя быть счастливым в одиночку</a:t>
            </a:r>
            <a:endParaRPr lang="ru-RU" sz="2000" dirty="0"/>
          </a:p>
        </p:txBody>
      </p:sp>
      <p:pic>
        <p:nvPicPr>
          <p:cNvPr id="4" name="Содержимое 3" descr="00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214422"/>
            <a:ext cx="4309545" cy="3232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428736"/>
            <a:ext cx="3524248" cy="2643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1272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Отношения в семьях кубанских казаков. Роль отца в семье. </vt:lpstr>
      <vt:lpstr>Отношения в семьях кубанских казаков. Роль отца в семье. </vt:lpstr>
      <vt:lpstr>Отношения в семьях кубанских казаков. Роль отца в семье. </vt:lpstr>
      <vt:lpstr>Все начинается с семьи </vt:lpstr>
      <vt:lpstr>Нельзя быть счастливым в одиночку </vt:lpstr>
      <vt:lpstr>Нельзя быть счастливым в одиночку</vt:lpstr>
      <vt:lpstr>Нельзя быть счастливым в одиночку</vt:lpstr>
      <vt:lpstr>Творческий  коллектив «Вольная станица»</vt:lpstr>
      <vt:lpstr>Что может быть семьи дороже?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12</cp:lastModifiedBy>
  <cp:revision>16</cp:revision>
  <dcterms:created xsi:type="dcterms:W3CDTF">2012-04-02T13:22:49Z</dcterms:created>
  <dcterms:modified xsi:type="dcterms:W3CDTF">2012-04-03T09:50:56Z</dcterms:modified>
</cp:coreProperties>
</file>