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568952" cy="15121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Фруктовый сад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" name="Рисунок 7" descr="http://de10.com.mx/img/promos/manzanas23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3744416" cy="2315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spim.ru/i/tolk/yabloko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14" y="3726493"/>
            <a:ext cx="2857500" cy="330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www.mediabistro.com/agencyspy/files/original/pear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1538">
            <a:off x="361678" y="1531039"/>
            <a:ext cx="1864804" cy="2418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img-fotki.yandex.ru/get/7/fot462.cc/0_3b3fe_155fc07_XL"/>
          <p:cNvPicPr/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12775"/>
            <a:ext cx="2664296" cy="2365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www.vecherniyorenburg.ru/userfiles/clauses/Apelsin__v_kosm_3080.jpg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86198"/>
            <a:ext cx="3483158" cy="2505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513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37160" indent="0" algn="ctr">
              <a:buNone/>
            </a:pP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332656"/>
            <a:ext cx="5184576" cy="12241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Яблоко</a:t>
            </a:r>
            <a:endParaRPr lang="ru-RU" sz="5400" b="1" cap="none" spc="0" dirty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" name="Рисунок 5" descr="http://www.dietaa.ru/dieta/bystrye_diety/bystrye_diety0044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928"/>
            <a:ext cx="2088232" cy="136959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23528" y="1779687"/>
            <a:ext cx="856895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Яблоко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— самый полезный фрукт. Об этом издавна было известно. В народе даже праздник Преображение Господне, отмечаемый 19 августа, называли Яблочным Спасом. Так как именно к этому времени поспевают яблоки. </a:t>
            </a:r>
          </a:p>
          <a:p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По случаю праздника в храмах проводили торжественные богослужения, освящались яблоки, и только с этого дня их разрешалось есть. Считалось, что фрукт полностью налился соком и полезными свойствами. </a:t>
            </a:r>
          </a:p>
          <a:p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Яблоко – наиболее воспетый в международном искусстве фрукт, причем как в литературе, так и музыке, народных сказаниях, мифах, живописи.</a:t>
            </a:r>
          </a:p>
          <a:p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 геральдической символике яблоки означают «мир», и соответственно являются символом мира.</a:t>
            </a:r>
          </a:p>
          <a:p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Именно свалившееся на голову Ньютону яблоко подвигло его открыть закон всемирного тяготения.</a:t>
            </a:r>
          </a:p>
          <a:p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Название города Алма-Ата дословно переводится как «Яблоневый».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69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137160" indent="0">
              <a:buNone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Сведения 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о культуре груши впервые появляются в письменных источниках, относящихся</a:t>
            </a:r>
          </a:p>
          <a:p>
            <a:pPr marL="137160" indent="0">
              <a:buNone/>
            </a:pP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ко II тысячелетию до н.э. Таким образом, "возраст" этого плодового дерева не менее 3000 лет. Доказательством этому служат остатки плодов груш, найденных в свайных постройках Швейцарии и Италии. Изображение плодов груш встречается на фресках Помпеи. Древние греки знали и ценили груши. Так, Гомер в своей "Одиссее" описывает фруктовый сад, в котором, наряду с другими фруктами, росли прекрасные груши. Древние римляне и персы не только знали и ценили эти фрукты, но и владели большим искусством их разведения.</a:t>
            </a:r>
          </a:p>
          <a:p>
            <a:pPr marL="137160" indent="0">
              <a:buNone/>
            </a:pP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Приятный хруст при раскусывании плода объясняется тем, что в мякоти присутствуют каменистые клеточки, оболочки которых происходят из одревесневшей клетчатки. </a:t>
            </a:r>
          </a:p>
          <a:p>
            <a:pPr marL="13716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116632"/>
            <a:ext cx="5544616" cy="10801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Груша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" name="Рисунок 5" descr="http://www.photo-dictionary.com/photofiles/list/249/8161pears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43108"/>
            <a:ext cx="2376264" cy="1399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70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21027"/>
            <a:ext cx="9144000" cy="6858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13716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32656"/>
            <a:ext cx="6912768" cy="11521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>
                <a:gd name="adj" fmla="val 32421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FFC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Апельсин</a:t>
            </a:r>
            <a:endParaRPr lang="ru-RU" sz="5400" b="1" cap="none" spc="0" dirty="0">
              <a:ln>
                <a:prstDash val="solid"/>
              </a:ln>
              <a:solidFill>
                <a:srgbClr val="FFC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" name="Рисунок 5" descr="http://img-fotki.yandex.ru/get/5213/131047661.0/0_5f936_bb706973_XL"/>
          <p:cNvPicPr/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600" y="4250584"/>
            <a:ext cx="2669282" cy="25972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0" y="1945040"/>
            <a:ext cx="676875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Апельсин родом из южного Китая. Считается, что был введен в южной Индии, откуда был доставлен на запад в 1498 году. Этот фрукт выращивают в США, Испании, Бразилии, Китае, Японии, Палестине, Италии, Южной Африке, Египте и Мексике.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Апельсин </a:t>
            </a:r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является богатым источником защитных пищевых ингредиентов, как витамины A, B, C и кальций. Также в апельсинах содержится натрий, калий, магний, медь, сера и хлор.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95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</TotalTime>
  <Words>345</Words>
  <Application>Microsoft Office PowerPoint</Application>
  <PresentationFormat>Экран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Aleksey</dc:creator>
  <cp:lastModifiedBy>Aleksey</cp:lastModifiedBy>
  <cp:revision>6</cp:revision>
  <dcterms:created xsi:type="dcterms:W3CDTF">2013-03-05T20:31:21Z</dcterms:created>
  <dcterms:modified xsi:type="dcterms:W3CDTF">2013-03-05T21:25:13Z</dcterms:modified>
</cp:coreProperties>
</file>