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E470"/>
    <a:srgbClr val="49ED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23000">
              <a:srgbClr val="85C2FF"/>
            </a:gs>
            <a:gs pos="54000">
              <a:srgbClr val="3CE470"/>
            </a:gs>
            <a:gs pos="92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9928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1. Непреходящая актуальность – </a:t>
            </a:r>
            <a:r>
              <a:rPr lang="ru-RU" sz="3600" dirty="0" smtClean="0"/>
              <a:t>способность искусства отражать жизнь, проблемы, поднимаемые в произведениях, являются вечными (что есть человек, во имя чего он живёт, что есть счастье, проблема долга и чести, веры и неверия…)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68436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774" y="116632"/>
            <a:ext cx="87129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10. Разработка новых жанров: в лирике – пейзажные и философские стихотворения, в прозе - </a:t>
            </a:r>
            <a:r>
              <a:rPr lang="ru-RU" sz="3200" b="1" i="1" u="sng" dirty="0" smtClean="0"/>
              <a:t>роман</a:t>
            </a:r>
            <a:r>
              <a:rPr lang="ru-RU" sz="3200" dirty="0" smtClean="0"/>
              <a:t>, повесть, рассказ, новаторство в драматургии.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21682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554" y="1340768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11.Способствовала совершенствованию русского литературного языка.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73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92696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2.Высокая нравственность и целомудренность.</a:t>
            </a:r>
            <a:endParaRPr lang="ru-RU" sz="4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262356"/>
            <a:ext cx="2896716" cy="448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80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836712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3.Созвездие талантов – русский ренессанс (феномен русской литературы)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567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501" y="28175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4.История русской литературы 19 века тесно связана с историей </a:t>
            </a:r>
            <a:r>
              <a:rPr lang="ru-RU" sz="4800" dirty="0" smtClean="0"/>
              <a:t>народа.</a:t>
            </a:r>
            <a:endParaRPr lang="ru-RU" sz="4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789" y="2197555"/>
            <a:ext cx="3250307" cy="326075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3" y="2928343"/>
            <a:ext cx="2850982" cy="376119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3" y="4005064"/>
            <a:ext cx="3563888" cy="28255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12" y="1484784"/>
            <a:ext cx="238125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489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70567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5.Глубоко идейная ( идеи патриотизма, гуманизма, демократизма)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97279"/>
            <a:ext cx="4712022" cy="296072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012" y="2348880"/>
            <a:ext cx="438798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137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6. Литература 19 века  была народной и национальной. «Маленькие трагедии»</a:t>
            </a:r>
            <a:endParaRPr lang="ru-RU" sz="4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436884"/>
            <a:ext cx="5851477" cy="442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25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7.Литература 19 века показала нам различные типы героев : так называемого «лишнего человека», отчуждённого от общества; «маленького человека», отвергнутого обществом, но вместе с тем литература выражала надежду на лучшее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646" y="1830308"/>
            <a:ext cx="1657350" cy="22098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30308"/>
            <a:ext cx="2514600" cy="16916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838725"/>
            <a:ext cx="3422154" cy="23574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90" y="4119574"/>
            <a:ext cx="3229831" cy="266928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789" y="3868229"/>
            <a:ext cx="2114534" cy="292062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130" y="4435610"/>
            <a:ext cx="2489469" cy="203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227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8.Воспитывала эстетически, давала понятие о прекрасном (красота природы, человеческой души, много положительных женских образов).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9" y="1638300"/>
            <a:ext cx="4048125" cy="52197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636912"/>
            <a:ext cx="43180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03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803" y="620688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9.Новые типы художественного сознания – романтизм и реализм.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501782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189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</dc:creator>
  <cp:lastModifiedBy>Alex</cp:lastModifiedBy>
  <cp:revision>8</cp:revision>
  <dcterms:created xsi:type="dcterms:W3CDTF">2013-09-03T17:11:54Z</dcterms:created>
  <dcterms:modified xsi:type="dcterms:W3CDTF">2013-09-03T20:05:08Z</dcterms:modified>
</cp:coreProperties>
</file>