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34563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в садах, и в огороде,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 лесу, и у воды.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Приготовила природа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Всевозможные плоды.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08" y="3789040"/>
            <a:ext cx="4267821" cy="266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210" y="332656"/>
            <a:ext cx="42201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34563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Сушат белочки коренья,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пчёлы мёд.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Варит бабушка варенье,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погреб яблоки кладёт.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172" y="260648"/>
            <a:ext cx="4267387" cy="306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927987" cy="219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09" t="8861" r="5214" b="1742"/>
          <a:stretch/>
        </p:blipFill>
        <p:spPr bwMode="auto">
          <a:xfrm>
            <a:off x="5226708" y="3645024"/>
            <a:ext cx="3292313" cy="272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48724"/>
            <a:ext cx="3479540" cy="20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34563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Уродился урожай -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Собирай дары природы!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холод, в стужу, в непогоду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Пригодится урожай!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560703" cy="34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51" y="2290316"/>
            <a:ext cx="3221758" cy="230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8" t="10630" r="30800" b="31576"/>
          <a:stretch/>
        </p:blipFill>
        <p:spPr bwMode="auto">
          <a:xfrm>
            <a:off x="1072848" y="4797152"/>
            <a:ext cx="2340563" cy="18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5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КОУ «Начальная школа – детский сад № 76»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Боярская С.Г.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Омск 2014г.</a:t>
            </a:r>
          </a:p>
        </p:txBody>
      </p:sp>
    </p:spTree>
    <p:extLst>
      <p:ext uri="{BB962C8B-B14F-4D97-AF65-F5344CB8AC3E}">
        <p14:creationId xmlns:p14="http://schemas.microsoft.com/office/powerpoint/2010/main" val="40933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людей осенью</dc:title>
  <dc:creator>Sveta</dc:creator>
  <cp:lastModifiedBy>Sveta</cp:lastModifiedBy>
  <cp:revision>14</cp:revision>
  <dcterms:created xsi:type="dcterms:W3CDTF">2014-11-16T19:41:19Z</dcterms:created>
  <dcterms:modified xsi:type="dcterms:W3CDTF">2014-11-18T14:35:05Z</dcterms:modified>
</cp:coreProperties>
</file>