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1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0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8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8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7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9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1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E50B-9AC0-4711-8BE1-78C17021D4F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393-7890-4462-90E4-A2B180E90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7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00275"/>
            <a:ext cx="31432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512768" cy="720080"/>
          </a:xfrm>
        </p:spPr>
        <p:txBody>
          <a:bodyPr/>
          <a:lstStyle/>
          <a:p>
            <a:r>
              <a:rPr lang="ru-RU" dirty="0" err="1" smtClean="0"/>
              <a:t>Абалак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04664"/>
            <a:ext cx="747712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Абалакский</a:t>
            </a:r>
            <a:r>
              <a:rPr lang="ru-RU" dirty="0" smtClean="0"/>
              <a:t> знаменский монастырь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128963"/>
            <a:ext cx="952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146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682"/>
            <a:ext cx="8496944" cy="55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905125"/>
            <a:ext cx="2095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76875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648"/>
            <a:ext cx="7620000" cy="602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7280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5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f</vt:lpstr>
      <vt:lpstr>Абалакский знаменский монастырь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Сергей</dc:creator>
  <cp:lastModifiedBy>Сергей</cp:lastModifiedBy>
  <cp:revision>7</cp:revision>
  <dcterms:created xsi:type="dcterms:W3CDTF">2013-08-31T19:44:50Z</dcterms:created>
  <dcterms:modified xsi:type="dcterms:W3CDTF">2015-01-05T18:30:33Z</dcterms:modified>
</cp:coreProperties>
</file>