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4" r:id="rId9"/>
    <p:sldId id="268" r:id="rId10"/>
    <p:sldId id="267" r:id="rId11"/>
    <p:sldId id="265" r:id="rId12"/>
    <p:sldId id="266" r:id="rId13"/>
    <p:sldId id="269" r:id="rId14"/>
    <p:sldId id="272" r:id="rId15"/>
    <p:sldId id="273" r:id="rId16"/>
    <p:sldId id="276" r:id="rId17"/>
    <p:sldId id="270" r:id="rId18"/>
    <p:sldId id="271" r:id="rId19"/>
    <p:sldId id="26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A353-1545-44B8-991E-DDB7E71A9A07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FE5D-055D-47FB-A685-0504E4EFC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75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A353-1545-44B8-991E-DDB7E71A9A07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FE5D-055D-47FB-A685-0504E4EFC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803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A353-1545-44B8-991E-DDB7E71A9A07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FE5D-055D-47FB-A685-0504E4EFC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46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A353-1545-44B8-991E-DDB7E71A9A07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FE5D-055D-47FB-A685-0504E4EFC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5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A353-1545-44B8-991E-DDB7E71A9A07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FE5D-055D-47FB-A685-0504E4EFC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31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A353-1545-44B8-991E-DDB7E71A9A07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FE5D-055D-47FB-A685-0504E4EFC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52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A353-1545-44B8-991E-DDB7E71A9A07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FE5D-055D-47FB-A685-0504E4EFC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02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A353-1545-44B8-991E-DDB7E71A9A07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FE5D-055D-47FB-A685-0504E4EFC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03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A353-1545-44B8-991E-DDB7E71A9A07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FE5D-055D-47FB-A685-0504E4EFC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247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A353-1545-44B8-991E-DDB7E71A9A07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FE5D-055D-47FB-A685-0504E4EFC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34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A353-1545-44B8-991E-DDB7E71A9A07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FE5D-055D-47FB-A685-0504E4EFC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1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6A353-1545-44B8-991E-DDB7E71A9A07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BFE5D-055D-47FB-A685-0504E4EFC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6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488832" cy="4032448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</a:rPr>
              <a:t>Моя малая Родина </a:t>
            </a:r>
            <a:endParaRPr lang="ru-RU" sz="66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87016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Село</a:t>
            </a:r>
            <a:r>
              <a:rPr lang="ru-RU" dirty="0" smtClean="0"/>
              <a:t> </a:t>
            </a:r>
            <a:r>
              <a:rPr lang="ru-RU" sz="6000" b="1" dirty="0" smtClean="0">
                <a:solidFill>
                  <a:srgbClr val="0070C0"/>
                </a:solidFill>
              </a:rPr>
              <a:t>Падун</a:t>
            </a:r>
            <a:endParaRPr lang="ru-RU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79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Улица Революционная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dg55.odnoklassniki.ru/getImage?photoId=413756275791&amp;photoType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0" y="1484784"/>
            <a:ext cx="835292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64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Природа, которая нас окружает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ttp://dg55.odnoklassniki.ru/getImage?photoId=403081727311&amp;photoType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8092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31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dg55.odnoklassniki.ru/getImage?photoId=403081830479&amp;photoType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9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dg55.odnoklassniki.ru/getImage?photoId=456407389519&amp;photoType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05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dg55.odnoklassniki.ru/getImage?photoId=381951421007&amp;photoType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48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ia102.odnoklassniki.ru/getImage?photoId=414316973329&amp;photoType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87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ia102.odnoklassniki.ru/getImage?photoId=267317035025&amp;photoType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8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Река </a:t>
            </a:r>
            <a:r>
              <a:rPr lang="ru-RU" dirty="0" err="1" smtClean="0">
                <a:solidFill>
                  <a:srgbClr val="0070C0"/>
                </a:solidFill>
              </a:rPr>
              <a:t>Ук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dg55.odnoklassniki.ru/getImage?photoId=383093094223&amp;photoType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80920" cy="47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9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dg55.odnoklassniki.ru/getImage?photoId=383093094479&amp;photoType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9" y="332656"/>
            <a:ext cx="842493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51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Пруд – любимое место отдыха жителей села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dg55.odnoklassniki.ru/getImage?photoId=441632971087&amp;photoType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8092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6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0070C0"/>
                </a:solidFill>
              </a:rPr>
              <a:t>Новая школа построена в 2006 году</a:t>
            </a:r>
          </a:p>
          <a:p>
            <a:endParaRPr lang="ru-RU" dirty="0"/>
          </a:p>
        </p:txBody>
      </p:sp>
      <p:pic>
        <p:nvPicPr>
          <p:cNvPr id="1026" name="Picture 2" descr="http://dg55.odnoklassniki.ru/getImage?photoId=403060942671&amp;photoType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477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28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Закат над прудом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ia102.odnoklassniki.ru/getImage?photoId=209545021201&amp;photoType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5292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61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ia102.odnoklassniki.ru/getImage?photoId=267317035537&amp;photoType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1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rgbClr val="0070C0"/>
                </a:solidFill>
              </a:rPr>
              <a:t>Старая школа выпустила несколько поколений учеников  с 1965 по 2005 годы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dg55.odnoklassniki.ru/getImage?photoId=402766451535&amp;photoType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58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8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Обелиск односельчанам, погибшим в годы Великой Отечественной войны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://dg55.odnoklassniki.ru/getImage?photoId=403071230031&amp;photoType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35292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87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70C0"/>
                </a:solidFill>
              </a:rPr>
              <a:t>Падунский</a:t>
            </a:r>
            <a:r>
              <a:rPr lang="ru-RU" dirty="0" smtClean="0">
                <a:solidFill>
                  <a:srgbClr val="0070C0"/>
                </a:solidFill>
              </a:rPr>
              <a:t>  Дом культуры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dg55.odnoklassniki.ru/getImage?photoId=403070771279&amp;photoType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g55.odnoklassniki.ru/getImage?photoId=403070678095&amp;photoType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96716"/>
            <a:ext cx="8352928" cy="449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48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Магазин «Шахиня»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dg55.odnoklassniki.ru/getImage?photoId=413757836623&amp;photoType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92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5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Одна из главных достопримечательностей села – </a:t>
            </a:r>
            <a:r>
              <a:rPr lang="ru-RU" sz="3200" dirty="0" err="1" smtClean="0">
                <a:solidFill>
                  <a:srgbClr val="0070C0"/>
                </a:solidFill>
              </a:rPr>
              <a:t>Падунский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спиртзавод</a:t>
            </a:r>
            <a:r>
              <a:rPr lang="ru-RU" sz="3200" dirty="0" smtClean="0">
                <a:solidFill>
                  <a:srgbClr val="0070C0"/>
                </a:solidFill>
              </a:rPr>
              <a:t>  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(работал с </a:t>
            </a:r>
            <a:r>
              <a:rPr lang="ru-RU" sz="3200" dirty="0" smtClean="0">
                <a:solidFill>
                  <a:srgbClr val="0070C0"/>
                </a:solidFill>
              </a:rPr>
              <a:t>174</a:t>
            </a:r>
            <a:r>
              <a:rPr lang="en-US" sz="3200" smtClean="0">
                <a:solidFill>
                  <a:srgbClr val="0070C0"/>
                </a:solidFill>
              </a:rPr>
              <a:t>0</a:t>
            </a:r>
            <a:r>
              <a:rPr lang="ru-RU" sz="3200" smtClean="0">
                <a:solidFill>
                  <a:srgbClr val="0070C0"/>
                </a:solidFill>
              </a:rPr>
              <a:t> </a:t>
            </a:r>
            <a:r>
              <a:rPr lang="ru-RU" sz="3200" dirty="0" smtClean="0">
                <a:solidFill>
                  <a:srgbClr val="0070C0"/>
                </a:solidFill>
              </a:rPr>
              <a:t>по 2000 годы)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dg55.odnoklassniki.ru/getImage?photoId=404717763919&amp;photoType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496944" cy="463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19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Проходная </a:t>
            </a:r>
            <a:r>
              <a:rPr lang="ru-RU" dirty="0" err="1" smtClean="0">
                <a:solidFill>
                  <a:srgbClr val="0070C0"/>
                </a:solidFill>
              </a:rPr>
              <a:t>спиртзавода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dg55.odnoklassniki.ru/getImage?photoId=404717532751&amp;photoType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8092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54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Улица Школьная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dg55.odnoklassniki.ru/getImage?photoId=413756276047&amp;photoType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2493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41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71</Words>
  <Application>Microsoft Office PowerPoint</Application>
  <PresentationFormat>Экран (4:3)</PresentationFormat>
  <Paragraphs>27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Моя малая Родина </vt:lpstr>
      <vt:lpstr>Презентация PowerPoint</vt:lpstr>
      <vt:lpstr>Презентация PowerPoint</vt:lpstr>
      <vt:lpstr>Обелиск односельчанам, погибшим в годы Великой Отечественной войны</vt:lpstr>
      <vt:lpstr>Падунский  Дом культуры</vt:lpstr>
      <vt:lpstr>Магазин «Шахиня»</vt:lpstr>
      <vt:lpstr>Одна из главных достопримечательностей села – Падунский спиртзавод   (работал с 1740 по 2000 годы)</vt:lpstr>
      <vt:lpstr>Проходная спиртзавода</vt:lpstr>
      <vt:lpstr>Улица Школьная</vt:lpstr>
      <vt:lpstr>Улица Революционная</vt:lpstr>
      <vt:lpstr>Природа, которая нас окружает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Река Ук</vt:lpstr>
      <vt:lpstr>Презентация PowerPoint</vt:lpstr>
      <vt:lpstr>Пруд – любимое место отдыха жителей села</vt:lpstr>
      <vt:lpstr>Закат над прудом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8</cp:revision>
  <dcterms:created xsi:type="dcterms:W3CDTF">2012-12-23T08:20:37Z</dcterms:created>
  <dcterms:modified xsi:type="dcterms:W3CDTF">2014-08-31T17:30:17Z</dcterms:modified>
</cp:coreProperties>
</file>