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80" r:id="rId3"/>
    <p:sldId id="288" r:id="rId4"/>
    <p:sldId id="281" r:id="rId5"/>
    <p:sldId id="285" r:id="rId6"/>
    <p:sldId id="275" r:id="rId7"/>
    <p:sldId id="282" r:id="rId8"/>
    <p:sldId id="276" r:id="rId9"/>
    <p:sldId id="283" r:id="rId10"/>
    <p:sldId id="277" r:id="rId11"/>
    <p:sldId id="286" r:id="rId12"/>
    <p:sldId id="289" r:id="rId13"/>
    <p:sldId id="290" r:id="rId14"/>
    <p:sldId id="291" r:id="rId15"/>
    <p:sldId id="292" r:id="rId16"/>
    <p:sldId id="256" r:id="rId17"/>
    <p:sldId id="294" r:id="rId18"/>
    <p:sldId id="295" r:id="rId19"/>
    <p:sldId id="257" r:id="rId20"/>
    <p:sldId id="258" r:id="rId21"/>
    <p:sldId id="296" r:id="rId22"/>
    <p:sldId id="293" r:id="rId23"/>
    <p:sldId id="298" r:id="rId24"/>
    <p:sldId id="262" r:id="rId25"/>
    <p:sldId id="299" r:id="rId26"/>
    <p:sldId id="263" r:id="rId27"/>
    <p:sldId id="300" r:id="rId28"/>
    <p:sldId id="264" r:id="rId29"/>
    <p:sldId id="301" r:id="rId30"/>
    <p:sldId id="265" r:id="rId31"/>
    <p:sldId id="302" r:id="rId32"/>
    <p:sldId id="266" r:id="rId33"/>
    <p:sldId id="303" r:id="rId34"/>
    <p:sldId id="267" r:id="rId35"/>
    <p:sldId id="328" r:id="rId36"/>
    <p:sldId id="268" r:id="rId37"/>
    <p:sldId id="304" r:id="rId38"/>
    <p:sldId id="269" r:id="rId39"/>
    <p:sldId id="305" r:id="rId40"/>
    <p:sldId id="270" r:id="rId41"/>
    <p:sldId id="306" r:id="rId42"/>
    <p:sldId id="271" r:id="rId43"/>
    <p:sldId id="307" r:id="rId44"/>
    <p:sldId id="272" r:id="rId45"/>
    <p:sldId id="308" r:id="rId46"/>
    <p:sldId id="260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6" r:id="rId64"/>
    <p:sldId id="325" r:id="rId65"/>
    <p:sldId id="327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Станция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«Герои Отечественной войны 1812 года»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>
                <a:solidFill>
                  <a:schemeClr val="bg1"/>
                </a:solidFill>
              </a:rPr>
              <a:t>Историческая    ролевая    игра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«Цари   на   каждом   бранном  поле   и   на   балу…»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07     декабря    2012года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ороди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84984"/>
            <a:ext cx="6000750" cy="1878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551723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Викторину  подготовили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Жакот</a:t>
            </a:r>
            <a:r>
              <a:rPr lang="ru-RU" dirty="0" smtClean="0">
                <a:solidFill>
                  <a:schemeClr val="bg1"/>
                </a:solidFill>
              </a:rPr>
              <a:t> Л.П., Бондаренко  Л.А.,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учителя  истории  ГБОУ СОШ № 521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549117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5. Кто    из  героев  Отечественной  войны  1812   года    изображен   на  портрете?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Рисунок 3" descr="давы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071678"/>
            <a:ext cx="3064631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Денис  Васильевич   Давыдов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549117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5. Кто    из  героев  Отечественной  войны  1812   года    изображен   на  портрете?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Рисунок 3" descr="давы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071678"/>
            <a:ext cx="3064631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549117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6. Кто    из  героев  Отечественной  войны  1812   года    изображен   на  портрете?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5" name="Рисунок 4" descr="тучков 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071678"/>
            <a:ext cx="3026340" cy="3501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Александр  Алексеевич  Тучков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549117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6. Кто    из  героев  Отечественной  войны  1812   года    изображен   на  портрете?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5" name="Рисунок 4" descr="тучков 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071678"/>
            <a:ext cx="3088086" cy="3572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549117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7. Кто    из  героев  Отечественной  войны  1812   года    изображен   на  портрете?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" name="Рисунок 5" descr="ува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001849"/>
            <a:ext cx="3071834" cy="3538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smtClean="0">
                <a:solidFill>
                  <a:schemeClr val="bg1"/>
                </a:solidFill>
              </a:rPr>
              <a:t>Федор  Петрович  Уваров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549117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7. Кто    из  героев  Отечественной  войны  1812   года    изображен   на  портрете?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" name="Рисунок 5" descr="ува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001849"/>
            <a:ext cx="3071834" cy="3538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А)  М.Б. Барклай – де –Толли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Б) П.И. Багратион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В) А.В. Суворов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Г) М.А. Милорадович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653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8.    Кто   из    этих   российских   военачальников   был  кавалером    ордена  Святого  Георгия ( высшего  военного  ордена   России)  всех  четырех  степеней?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святой георг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501008"/>
            <a:ext cx="25400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357158" y="3786190"/>
            <a:ext cx="8329642" cy="23098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А)  М.Б. Барклай – де –Толли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Б) П.И. Багратион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В) А.В. Суворов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Г) М.А. Милорадович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653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8.    Кто   из    этих   российских   военачальников   был  кавалером    ордена  Святого  Георгия ( высшего   военного  ордена   России)  всех  четырех  степеней?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" name="Содержимое 6" descr="баркл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786059"/>
            <a:ext cx="2758915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142844" y="2857496"/>
            <a:ext cx="8543956" cy="3238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А) М.Б. Барклай – де –Толли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Б) М.И.   Кутузов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В) П.И.  Багратион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9. Кто  из  участников   Бородинского   сражения   стал   первым   полным  георгиевским  кавалером    в  Отечественной  войне  1812 года?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святой георг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73016"/>
            <a:ext cx="25400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214282" y="2857496"/>
            <a:ext cx="8643998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А) М.Б. Барклай – де –Толли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Б) М.И.   Кутузов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В) П.И.  Багратион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9. Кто  из  участников   Бородинского   сражения   стал   первым   полным  георгиевским  кавалером    в  Отечественной  войне  1812 года?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3" descr="кутузов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500438"/>
            <a:ext cx="2696318" cy="313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500834"/>
            <a:ext cx="8229600" cy="1428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54911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 </a:t>
            </a:r>
            <a:r>
              <a:rPr lang="ru-RU" sz="4000" dirty="0" smtClean="0">
                <a:solidFill>
                  <a:schemeClr val="bg1"/>
                </a:solidFill>
              </a:rPr>
              <a:t>Кто    из  героев  Отечественной  войны  1812   года    изображен   на  портрете?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Содержимое 3" descr="баграти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071678"/>
            <a:ext cx="3567947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524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764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10. Кто    из   русских   поэтов    был  участником   Бородинского  сражения?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10. Кто    из   русских   поэтов    был  участником   Бородинского  сражения?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2687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Василий  Андреевич  Жуковский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3" descr="жук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08920"/>
            <a:ext cx="3188607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67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58138" cy="1847840"/>
          </a:xfrm>
        </p:spPr>
        <p:txBody>
          <a:bodyPr>
            <a:normAutofit fontScale="90000"/>
          </a:bodyPr>
          <a:lstStyle/>
          <a:p>
            <a:r>
              <a:rPr sz="3600" b="1" smtClean="0">
                <a:solidFill>
                  <a:schemeClr val="bg1"/>
                </a:solidFill>
              </a:rPr>
              <a:t>11</a:t>
            </a:r>
            <a:r>
              <a:rPr lang="ru-RU" sz="3600" b="1" dirty="0" smtClean="0">
                <a:solidFill>
                  <a:schemeClr val="bg1"/>
                </a:solidFill>
              </a:rPr>
              <a:t>. Он был самым молодым генералом русской армии. При Бородино командовал артиллерией и погиб в бою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58138" cy="1847840"/>
          </a:xfrm>
        </p:spPr>
        <p:txBody>
          <a:bodyPr>
            <a:normAutofit fontScale="90000"/>
          </a:bodyPr>
          <a:lstStyle/>
          <a:p>
            <a:r>
              <a:rPr sz="3600" b="1" smtClean="0">
                <a:solidFill>
                  <a:schemeClr val="bg1"/>
                </a:solidFill>
              </a:rPr>
              <a:t>11</a:t>
            </a:r>
            <a:r>
              <a:rPr lang="ru-RU" sz="3600" b="1" dirty="0" smtClean="0">
                <a:solidFill>
                  <a:schemeClr val="bg1"/>
                </a:solidFill>
              </a:rPr>
              <a:t>. Он был самым молодым генералом русской армии. При Бородино командовал артиллерией и погиб в бою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66713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Александр Иванович Кутайсов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08_08_2012_kutais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857496"/>
            <a:ext cx="3457117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88131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72494" cy="20717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12. В бою у деревни Салтыковки под Могилевом, чтобы воодушевить солдат, он вывел в атаку своих юных сыновей. Назовите имя этого известного генерала.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352425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Николай Николаевич Раевский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43932" cy="20717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12. В бою у деревни Салтыковки под Могилевом, чтобы воодушевить солдат, он вывел в атаку своих юных сыновей. Назовите имя этого известного генерала.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70px-Rajevskij_N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000372"/>
            <a:ext cx="2857508" cy="3280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13. Кого из полководцев назвали «</a:t>
            </a:r>
            <a:r>
              <a:rPr lang="ru-RU" sz="3600" b="1" dirty="0" err="1" smtClean="0">
                <a:solidFill>
                  <a:schemeClr val="bg1"/>
                </a:solidFill>
              </a:rPr>
              <a:t>вихрь-атаманом</a:t>
            </a:r>
            <a:r>
              <a:rPr lang="ru-RU" sz="3600" b="1" dirty="0" smtClean="0">
                <a:solidFill>
                  <a:schemeClr val="bg1"/>
                </a:solidFill>
              </a:rPr>
              <a:t>»?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Матвей Иванович Платов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13. Кого из полководцев назвали «</a:t>
            </a:r>
            <a:r>
              <a:rPr lang="ru-RU" sz="3600" b="1" dirty="0" err="1" smtClean="0">
                <a:solidFill>
                  <a:schemeClr val="bg1"/>
                </a:solidFill>
              </a:rPr>
              <a:t>вихрь-атаманом</a:t>
            </a:r>
            <a:r>
              <a:rPr lang="ru-RU" sz="3600" b="1" dirty="0" smtClean="0">
                <a:solidFill>
                  <a:schemeClr val="bg1"/>
                </a:solidFill>
              </a:rPr>
              <a:t>»?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g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071678"/>
            <a:ext cx="3676276" cy="4361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86058"/>
            <a:ext cx="8286808" cy="3810008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4335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14. В момент Бородинской битвы он с ледяным спокойствием оказывался в самых опасных местах. Под ним было убито 5 лошадей, рядом с ним погибли 2 его адъютанта. Кто это был?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86058"/>
            <a:ext cx="8286808" cy="381000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Михаил Богданович Барклай-де-Толли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4335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14. В момент Бородинской битвы он с ледяным спокойствием оказывался в самых опасных местах. Под ним было убито 5 лошадей, рядом с ним погибли 2 его адъютанта. Кто это был?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50px-Barclay1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286124"/>
            <a:ext cx="2643227" cy="3171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Петр   Иванович    Багратион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54911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 </a:t>
            </a:r>
            <a:r>
              <a:rPr lang="ru-RU" sz="4000" dirty="0" smtClean="0">
                <a:solidFill>
                  <a:schemeClr val="bg1"/>
                </a:solidFill>
              </a:rPr>
              <a:t>Кто    из  героев  Отечественной  войны  1812   года    изображен   на  портрете?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Содержимое 3" descr="баграти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071678"/>
            <a:ext cx="3567947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3238504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15. Он дважды получил смертельные раны в голову, но выжил. Прожил после ранения ещё 20 лет и свои главные военные подвиги совершил на склоне лет. Как его звали?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323850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Михаил Илларионович Кутузов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15. Он дважды получил смертельные раны в голову, но выжил. Прожил после ранения ещё 20 лет и свои главные военные подвиги совершил на склоне лет. Как его звали?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00px-Kutuz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286124"/>
            <a:ext cx="2500330" cy="3242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810008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77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16. Поэт, гусар, герой войны 1812 года, лидер партизанского движения. Кто это?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81000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Денис Васильевич Давыдов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77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16. Поэт, гусар, герой войны 1812 года, лидер партизанского движения. Кто это?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avid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857496"/>
            <a:ext cx="2592935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8248430" cy="47359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Хвала тебе, наш бодрый вождь,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Герой под сединами!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Как юный ратник, вихрь, и дождь,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труд он делит с нами.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О, сколь с израненным челом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Пред строем он прекрасен!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сколь он хладен пред врагом,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сколь врагу ужасен!</a:t>
            </a:r>
          </a:p>
          <a:p>
            <a:pPr marL="457200" indent="-457200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1.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smtClean="0">
                <a:solidFill>
                  <a:schemeClr val="bg1"/>
                </a:solidFill>
              </a:rPr>
              <a:t>П.И. Багратион</a:t>
            </a:r>
          </a:p>
          <a:p>
            <a:pPr marL="457200" indent="-457200"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2.М.Б. Барклай-де- Толли</a:t>
            </a:r>
          </a:p>
          <a:p>
            <a:pPr marL="457200" indent="-457200"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3. М.И.Кутузов</a:t>
            </a:r>
          </a:p>
          <a:p>
            <a:pPr marL="457200" indent="-457200"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4. Наполеон</a:t>
            </a:r>
            <a:endParaRPr lang="ru-RU" sz="3000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7762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17. О ком написал эти строки В.А.Жуковский?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8248430" cy="47359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Хвала тебе, наш бодрый вождь,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Герой под сединами!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Как юный ратник, вихрь, и дождь,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труд он делит с нами.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О, сколь с израненным челом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Пред строем он прекрасен!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сколь он хладен пред врагом,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сколь врагу ужасен!</a:t>
            </a:r>
          </a:p>
          <a:p>
            <a:pPr marL="457200" indent="-457200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1. </a:t>
            </a:r>
            <a:r>
              <a:rPr lang="ru-RU" i="1" dirty="0" smtClean="0">
                <a:solidFill>
                  <a:schemeClr val="bg1"/>
                </a:solidFill>
              </a:rPr>
              <a:t>П.И. Багратион</a:t>
            </a:r>
          </a:p>
          <a:p>
            <a:pPr marL="457200" indent="-457200">
              <a:buNone/>
            </a:pPr>
            <a:r>
              <a:rPr lang="ru-RU" i="1" dirty="0" smtClean="0">
                <a:solidFill>
                  <a:schemeClr val="bg1"/>
                </a:solidFill>
              </a:rPr>
              <a:t>2.М.Б. Барклай-де- Толли</a:t>
            </a:r>
          </a:p>
          <a:p>
            <a:pPr marL="457200" indent="-45720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3. М.И.Кутузов</a:t>
            </a:r>
          </a:p>
          <a:p>
            <a:pPr marL="457200" indent="-457200">
              <a:buNone/>
            </a:pPr>
            <a:r>
              <a:rPr lang="ru-RU" i="1" dirty="0" smtClean="0">
                <a:solidFill>
                  <a:schemeClr val="bg1"/>
                </a:solidFill>
              </a:rPr>
              <a:t>4. Наполеон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7762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17. О ком написал эти строки В.А.Жуковский?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3116"/>
            <a:ext cx="6500858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… Когда народной веры глас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Воззвал к святой твоей седине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«Иди, спасай».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Ты встал – и спас…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18. О ком Пушкин писал:</a:t>
            </a:r>
            <a:endParaRPr lang="ru-RU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3116"/>
            <a:ext cx="6500858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… Когда народной веры глас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Воззвал к святой твоей седине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«Иди, спасай».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Ты встал – и спас…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Михаил Илларионович Кутузов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18. О ком Пушкин писал:</a:t>
            </a:r>
            <a:endParaRPr lang="ru-RU" sz="3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00px-Kutuz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643050"/>
            <a:ext cx="2857500" cy="370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19. О ком говорил Наполеон: «Лучший генерал русской армии.»?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Пётр Иванович Багратион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19. О ком говорил Наполеон: «Лучший генерал русской армии.»?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80px-Bagration_P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357430"/>
            <a:ext cx="3354101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396"/>
            <a:ext cx="8229600" cy="1428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858280" cy="55626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ru-RU" sz="3600" dirty="0" smtClean="0">
                <a:solidFill>
                  <a:schemeClr val="bg1"/>
                </a:solidFill>
              </a:rPr>
              <a:t>Кто    из  героев  Отечественной  войны  1812   года    изображен   на  портрете?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2. Кто    из  героев  Отечественной  войны  1812   года    изображен   на  портрете?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Содержимое 3" descr="кутузов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143116"/>
            <a:ext cx="2910632" cy="34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20. Кто был главнокомандующим русской армией в начале войны?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Михаил Богданович Барклай-де-Толли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20. Кто был главнокомандующим русской армией в начале войны?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50px-Barclay1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285992"/>
            <a:ext cx="3178991" cy="3814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21. Кто был ранен и скончался от ран на Бородинском поле?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Пётр Иванович Багратион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21. Кто был ранен и скончался от ран на Бородинском поле?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80px-Bagration_P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285992"/>
            <a:ext cx="3556000" cy="416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881446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9288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22. Кого Александр </a:t>
            </a:r>
            <a:r>
              <a:rPr b="1" smtClean="0">
                <a:solidFill>
                  <a:schemeClr val="bg1"/>
                </a:solidFill>
              </a:rPr>
              <a:t>I</a:t>
            </a:r>
            <a:r>
              <a:rPr lang="ru-RU" b="1" dirty="0" smtClean="0">
                <a:solidFill>
                  <a:schemeClr val="bg1"/>
                </a:solidFill>
              </a:rPr>
              <a:t> уговорил вернуться в армию и возглавить её перед Бородинской битвой?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88144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Михаил Илларионович Кутузов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9288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22. Кого Александр </a:t>
            </a:r>
            <a:r>
              <a:rPr b="1" dirty="0" smtClean="0">
                <a:solidFill>
                  <a:schemeClr val="bg1"/>
                </a:solidFill>
              </a:rPr>
              <a:t>I</a:t>
            </a:r>
            <a:r>
              <a:rPr lang="ru-RU" b="1" dirty="0" smtClean="0">
                <a:solidFill>
                  <a:schemeClr val="bg1"/>
                </a:solidFill>
              </a:rPr>
              <a:t>   уговорил вернуться в армию и возглавить её перед Бородинской битвой?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00px-Kutuz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928934"/>
            <a:ext cx="2643206" cy="342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52950"/>
          </a:xfrm>
        </p:spPr>
        <p:txBody>
          <a:bodyPr/>
          <a:lstStyle/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23. Кто командовал знаменитой батареей в центре русских войск?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5295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Батарея Николая Николаевича Раевского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23. Кто командовал знаменитой батареей в центре русских войск?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812-4-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357430"/>
            <a:ext cx="5572164" cy="3951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«тихое» время это был весёлый, добросердечный человек, любящий балы, сорящий деньгами, но и желающий во всём поступать справедливо, жалея людей.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Но его стихия – атаки, стремительные переходы, стояние насмерть. Он был действительно народным героем, его любила армия. Ни в одном из 52 сражений, в которых он участвовал, он не был сколько-нибудь серьёзно ранен. При этом, случалось, под ним во время боя убивало и трёх коней. Генерал Ермолов, прославившийся и сам необычной храбростью, очень справедливо сказал ему в письме: «Надобно иметь запасную жизнь, чтоб быть везде с вашим превосходительством!»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24. О ком идёт речь в этом тексте?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3px-Milorad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643050"/>
            <a:ext cx="3991913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Михаил Андреевич Милорадович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Михаил   Илларионович  Кутузов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858280" cy="55626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ru-RU" sz="3600" dirty="0" smtClean="0">
                <a:solidFill>
                  <a:schemeClr val="bg1"/>
                </a:solidFill>
              </a:rPr>
              <a:t>Кто    из  героев  Отечественной  войны  1812   года    изображен   на  портрете?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2. Кто    из  героев  Отечественной  войны  1812   года    изображен   на  портрете?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Содержимое 3" descr="кутузов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143116"/>
            <a:ext cx="2910632" cy="34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2864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25. Русский генерал-лейтенант. В Отечественную войну 1812 года в чине полковника находился в Ахтырском гусарском полку. Известный поэт и приятель Александра Сергеевича Пушкина. Автор «Военных записок» и «Дневника партизанских действий»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avid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428736"/>
            <a:ext cx="3714776" cy="50149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Денис Васильевич Давыдов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26.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7136" y="69269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Как зовут единственную женщину-офицера, принимавшую участие в Бородинской битве?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57301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А)Василиса Кожина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Б) Кружевница Прасковья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В)</a:t>
            </a:r>
            <a:r>
              <a:rPr lang="ru-RU" sz="3600" b="1" i="1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Дурова</a:t>
            </a:r>
            <a:r>
              <a:rPr lang="ru-RU" sz="3600" b="1" i="1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Надежда Андреевна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Г) Маргарита Тучкова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764704"/>
            <a:ext cx="5813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Дурова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Надежда Андреевна</a:t>
            </a:r>
            <a:endParaRPr lang="ru-RU" sz="3200" b="1" dirty="0"/>
          </a:p>
        </p:txBody>
      </p:sp>
      <p:pic>
        <p:nvPicPr>
          <p:cNvPr id="2050" name="Picture 2" descr="http://russian7.ru/wp-content/uploads/2012/09/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3171749" cy="430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27. </a:t>
            </a:r>
            <a:r>
              <a:rPr lang="ru-RU" b="1" dirty="0" smtClean="0"/>
              <a:t>О ком Наполеон сказал: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 	</a:t>
            </a:r>
            <a:r>
              <a:rPr lang="ru-RU" b="1" i="1" dirty="0" smtClean="0">
                <a:solidFill>
                  <a:schemeClr val="bg1"/>
                </a:solidFill>
              </a:rPr>
              <a:t>«Этот генерал сделан из того материала, из которого делаются маршалы»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keep.ws/uploads/posts/2010-06/thumbs/1275935139_9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8880"/>
            <a:ext cx="3581425" cy="41202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268760"/>
            <a:ext cx="6365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Николай  Николаевич   Раевский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28.</a:t>
            </a:r>
            <a:r>
              <a:rPr lang="ru-RU" b="1" dirty="0" smtClean="0">
                <a:solidFill>
                  <a:schemeClr val="bg1"/>
                </a:solidFill>
              </a:rPr>
              <a:t> О ком речь в этом отрывке?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83568" y="1453426"/>
            <a:ext cx="77048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Отечественную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войну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1812 года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командовал 2-й Западной армией. Во время вынужденного отступления искусно вывел свою армию из-под удара превосходящих сил Наполеона и соединился с 1-й Западной армией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М. Б. Барклая де Толли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Смоленска. В Бородинском сражении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26 августа командовал левым, наиболее опасным крылом русских войск, на который был направлен основной удар Наполеона. В одной из атак французов  был смертельно ранен осколком ядра в бедро. Скончался в своем имении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смерть оплакивала вся Россия. Спустя 27 лет, в 1839 г., его прах был перевезен на Бородинское поле и предан той земле, на которой он защищал честь родины.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zhagat-dadian.ucoz.ru/_ph/2/361531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3775634" cy="44288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980728"/>
            <a:ext cx="6913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Багратион Петр Иванович</a:t>
            </a: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27.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надгробии кого из героев войны 1812 года сделана эта надпись?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 rot="10800000" flipV="1">
            <a:off x="827584" y="2348299"/>
            <a:ext cx="68407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покоится прах генерала от инфантерии всех российских орденов и всех европейских держав кавалера графа . . . . Родился 1771-го года октября 1-го дня. Скончался от ран, нанесённых ему пулей и штыком на Исаакиевской площади декабря 14-го дня 1825-го года в Санкт-Петербурге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Милорадович Михаил Андреевич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682" name="Picture 2" descr="https://upload.wikimedia.org/wikipedia/commons/f/fe/Miloradovich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3762375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50006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72518" cy="514353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3. К</a:t>
            </a:r>
            <a:r>
              <a:rPr lang="ru-RU" sz="4000" dirty="0" smtClean="0">
                <a:solidFill>
                  <a:schemeClr val="bg1"/>
                </a:solidFill>
              </a:rPr>
              <a:t>то    из  героев  Отечественной  войны  1812   года    изображен   на  портрете?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Рисунок 3" descr="раевски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214554"/>
            <a:ext cx="2970466" cy="34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060848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28.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Кто это?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 имя героя, лихого воина и мудрого тактика. Но это также и имя большого русского поэта , соратника Жуковского и Пушкина.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Давыдов Денис Васильевич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2706" name="Picture 2" descr="http://img-fotki.yandex.ru/get/3513/georgs53.3c/0_2ef35_10d5046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336402" cy="502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22322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29.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Именем какого офицера назвали земляные укрепления на Бородинском поле?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996952"/>
            <a:ext cx="62646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А)Давыдов</a:t>
            </a:r>
          </a:p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Б)Кутузов</a:t>
            </a:r>
          </a:p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В)Багратион</a:t>
            </a:r>
          </a:p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Г)Милорадович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zhagat-dadian.ucoz.ru/_ph/2/361531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3775634" cy="44288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980728"/>
            <a:ext cx="6913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Багратион Петр Иванович</a:t>
            </a: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30.Кто командовал казачьими войсками в русской армии?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63691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А) Матвей Иванович Платов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Б) Багратион Петр Иванович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В) Давыдов Денис Васильевич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Г) Милорадович Михаил Андреевич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192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Матвей Иванович Платов</a:t>
            </a:r>
            <a:endParaRPr lang="ru-RU" dirty="0"/>
          </a:p>
        </p:txBody>
      </p:sp>
      <p:pic>
        <p:nvPicPr>
          <p:cNvPr id="74754" name="Picture 2" descr="http://upload.wikimedia.org/wikipedia/commons/7/7e/Pla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376237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5000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Николай  Николаевич   Раевский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72518" cy="514353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3. К</a:t>
            </a:r>
            <a:r>
              <a:rPr lang="ru-RU" sz="4000" dirty="0" smtClean="0">
                <a:solidFill>
                  <a:schemeClr val="bg1"/>
                </a:solidFill>
              </a:rPr>
              <a:t>то    из  героев  Отечественной  войны  1812   года    изображен   на  портрете?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Рисунок 3" descr="раевски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214554"/>
            <a:ext cx="2970466" cy="34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7858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549117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4.  Кто    из  героев  Отечественной  войны  1812   года    изображен   на  портрете?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/>
          </a:p>
        </p:txBody>
      </p:sp>
      <p:pic>
        <p:nvPicPr>
          <p:cNvPr id="4" name="Рисунок 3" descr="милорад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143116"/>
            <a:ext cx="3167247" cy="36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Михаил  Андреевич  Милорадович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549117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4.  Кто    из  героев  Отечественной  войны  1812   года    изображен   на  портрете?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/>
          </a:p>
        </p:txBody>
      </p:sp>
      <p:pic>
        <p:nvPicPr>
          <p:cNvPr id="4" name="Рисунок 3" descr="милорад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143116"/>
            <a:ext cx="3167247" cy="36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561</TotalTime>
  <Words>1448</Words>
  <Application>Microsoft Office PowerPoint</Application>
  <PresentationFormat>Экран (4:3)</PresentationFormat>
  <Paragraphs>155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Бумажная</vt:lpstr>
      <vt:lpstr>Историческая    ролевая    игра   «Цари   на   каждом   бранном  поле   и   на   балу…» 07     декабря    2012года</vt:lpstr>
      <vt:lpstr>1.  Кто    из  героев  Отечественной  войны  1812   года    изображен   на  портрете?       </vt:lpstr>
      <vt:lpstr>1.  Кто    из  героев  Отечественной  войны  1812   года    изображен   на  портрете?       </vt:lpstr>
      <vt:lpstr>2. Кто    из  героев  Отечественной  войны  1812   года    изображен   на  портрете?   2. Кто    из  героев  Отечественной  войны  1812   года    изображен   на  портрете?       </vt:lpstr>
      <vt:lpstr>2. Кто    из  героев  Отечественной  войны  1812   года    изображен   на  портрете?   2. Кто    из  героев  Отечественной  войны  1812   года    изображен   на  портрете?       </vt:lpstr>
      <vt:lpstr>                 3. Кто    из  героев  Отечественной  войны  1812   года    изображен   на  портрете?      </vt:lpstr>
      <vt:lpstr>                 3. Кто    из  героев  Отечественной  войны  1812   года    изображен   на  портрете?      </vt:lpstr>
      <vt:lpstr>4.  Кто    из  героев  Отечественной  войны  1812   года    изображен   на  портрете?         </vt:lpstr>
      <vt:lpstr>4.  Кто    из  героев  Отечественной  войны  1812   года    изображен   на  портрете?         </vt:lpstr>
      <vt:lpstr>5. Кто    из  героев  Отечественной  войны  1812   года    изображен   на  портрете?      </vt:lpstr>
      <vt:lpstr>5. Кто    из  героев  Отечественной  войны  1812   года    изображен   на  портрете?      </vt:lpstr>
      <vt:lpstr>6. Кто    из  героев  Отечественной  войны  1812   года    изображен   на  портрете?      </vt:lpstr>
      <vt:lpstr>6. Кто    из  героев  Отечественной  войны  1812   года    изображен   на  портрете?      </vt:lpstr>
      <vt:lpstr>7. Кто    из  героев  Отечественной  войны  1812   года    изображен   на  портрете?      </vt:lpstr>
      <vt:lpstr>7. Кто    из  героев  Отечественной  войны  1812   года    изображен   на  портрете?      </vt:lpstr>
      <vt:lpstr>  8.    Кто   из    этих   российских   военачальников   был  кавалером    ордена  Святого  Георгия ( высшего  военного  ордена   России)  всех  четырех  степеней?</vt:lpstr>
      <vt:lpstr>  8.    Кто   из    этих   российских   военачальников   был  кавалером    ордена  Святого  Георгия ( высшего   военного  ордена   России)  всех  четырех  степеней?</vt:lpstr>
      <vt:lpstr>9. Кто  из  участников   Бородинского   сражения   стал   первым   полным  георгиевским  кавалером    в  Отечественной  войне  1812 года?</vt:lpstr>
      <vt:lpstr>9. Кто  из  участников   Бородинского   сражения   стал   первым   полным  георгиевским  кавалером    в  Отечественной  войне  1812 года?</vt:lpstr>
      <vt:lpstr>10. Кто    из   русских   поэтов    был  участником   Бородинского  сражения?</vt:lpstr>
      <vt:lpstr>10. Кто    из   русских   поэтов    был  участником   Бородинского  сражения?</vt:lpstr>
      <vt:lpstr>11. Он был самым молодым генералом русской армии. При Бородино командовал артиллерией и погиб в бою</vt:lpstr>
      <vt:lpstr>11. Он был самым молодым генералом русской армии. При Бородино командовал артиллерией и погиб в бою</vt:lpstr>
      <vt:lpstr>12. В бою у деревни Салтыковки под Могилевом, чтобы воодушевить солдат, он вывел в атаку своих юных сыновей. Назовите имя этого известного генерала.</vt:lpstr>
      <vt:lpstr>12. В бою у деревни Салтыковки под Могилевом, чтобы воодушевить солдат, он вывел в атаку своих юных сыновей. Назовите имя этого известного генерала.</vt:lpstr>
      <vt:lpstr>13. Кого из полководцев назвали «вихрь-атаманом»?</vt:lpstr>
      <vt:lpstr>13. Кого из полководцев назвали «вихрь-атаманом»?</vt:lpstr>
      <vt:lpstr>14. В момент Бородинской битвы он с ледяным спокойствием оказывался в самых опасных местах. Под ним было убито 5 лошадей, рядом с ним погибли 2 его адъютанта. Кто это был?</vt:lpstr>
      <vt:lpstr>14. В момент Бородинской битвы он с ледяным спокойствием оказывался в самых опасных местах. Под ним было убито 5 лошадей, рядом с ним погибли 2 его адъютанта. Кто это был?</vt:lpstr>
      <vt:lpstr>15. Он дважды получил смертельные раны в голову, но выжил. Прожил после ранения ещё 20 лет и свои главные военные подвиги совершил на склоне лет. Как его звали?</vt:lpstr>
      <vt:lpstr>15. Он дважды получил смертельные раны в голову, но выжил. Прожил после ранения ещё 20 лет и свои главные военные подвиги совершил на склоне лет. Как его звали?</vt:lpstr>
      <vt:lpstr>16. Поэт, гусар, герой войны 1812 года, лидер партизанского движения. Кто это?</vt:lpstr>
      <vt:lpstr>16. Поэт, гусар, герой войны 1812 года, лидер партизанского движения. Кто это?</vt:lpstr>
      <vt:lpstr>17. О ком написал эти строки В.А.Жуковский?</vt:lpstr>
      <vt:lpstr>17. О ком написал эти строки В.А.Жуковский?</vt:lpstr>
      <vt:lpstr>18. О ком Пушкин писал:</vt:lpstr>
      <vt:lpstr>18. О ком Пушкин писал:</vt:lpstr>
      <vt:lpstr>19. О ком говорил Наполеон: «Лучший генерал русской армии.»?</vt:lpstr>
      <vt:lpstr>19. О ком говорил Наполеон: «Лучший генерал русской армии.»?</vt:lpstr>
      <vt:lpstr>20. Кто был главнокомандующим русской армией в начале войны?</vt:lpstr>
      <vt:lpstr>20. Кто был главнокомандующим русской армией в начале войны?</vt:lpstr>
      <vt:lpstr>21. Кто был ранен и скончался от ран на Бородинском поле?</vt:lpstr>
      <vt:lpstr>21. Кто был ранен и скончался от ран на Бородинском поле?</vt:lpstr>
      <vt:lpstr>22. Кого Александр I уговорил вернуться в армию и возглавить её перед Бородинской битвой?</vt:lpstr>
      <vt:lpstr>22. Кого Александр I   уговорил вернуться в армию и возглавить её перед Бородинской битвой?</vt:lpstr>
      <vt:lpstr>23. Кто командовал знаменитой батареей в центре русских войск?</vt:lpstr>
      <vt:lpstr>23. Кто командовал знаменитой батареей в центре русских войск?</vt:lpstr>
      <vt:lpstr>24. О ком идёт речь в этом тексте?</vt:lpstr>
      <vt:lpstr>Михаил Андреевич Милорадович</vt:lpstr>
      <vt:lpstr>25. Русский генерал-лейтенант. В Отечественную войну 1812 года в чине полковника находился в Ахтырском гусарском полку. Известный поэт и приятель Александра Сергеевича Пушкина. Автор «Военных записок» и «Дневника партизанских действий»</vt:lpstr>
      <vt:lpstr>Денис Васильевич Давыдов</vt:lpstr>
      <vt:lpstr>26. </vt:lpstr>
      <vt:lpstr>Слайд 53</vt:lpstr>
      <vt:lpstr>27. О ком Наполеон сказал:   «Этот генерал сделан из того материала, из которого делаются маршалы».</vt:lpstr>
      <vt:lpstr>Слайд 55</vt:lpstr>
      <vt:lpstr>28. О ком речь в этом отрывке?</vt:lpstr>
      <vt:lpstr>Слайд 57</vt:lpstr>
      <vt:lpstr>27. На надгробии кого из героев войны 1812 года сделана эта надпись?</vt:lpstr>
      <vt:lpstr>Милорадович Михаил Андреевич </vt:lpstr>
      <vt:lpstr>28. Кто это? Это имя героя, лихого воина и мудрого тактика. Но это также и имя большого русского поэта , соратника Жуковского и Пушкина.</vt:lpstr>
      <vt:lpstr>Давыдов Денис Васильевич </vt:lpstr>
      <vt:lpstr>29. Именем какого офицера назвали земляные укрепления на Бородинском поле? </vt:lpstr>
      <vt:lpstr>Слайд 63</vt:lpstr>
      <vt:lpstr>30.Кто командовал казачьими войсками в русской армии?</vt:lpstr>
      <vt:lpstr>Матвей Иванович Платов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из    этих   российских   военачальников   был  кавалером    ордена  Святого  Георгия  ( высшим  военным  орденом  России)  всех  четырех  степеней?</dc:title>
  <dc:creator>Лариса</dc:creator>
  <cp:lastModifiedBy>Жакот Л П</cp:lastModifiedBy>
  <cp:revision>67</cp:revision>
  <dcterms:created xsi:type="dcterms:W3CDTF">2012-12-04T16:20:12Z</dcterms:created>
  <dcterms:modified xsi:type="dcterms:W3CDTF">2014-03-19T07:38:04Z</dcterms:modified>
</cp:coreProperties>
</file>