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15816" y="5013176"/>
            <a:ext cx="5400600" cy="132878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Авторы: </a:t>
            </a:r>
            <a:r>
              <a:rPr lang="ru-RU" dirty="0" err="1" smtClean="0"/>
              <a:t>Апреликова</a:t>
            </a:r>
            <a:r>
              <a:rPr lang="ru-RU" dirty="0" smtClean="0"/>
              <a:t> О.С., </a:t>
            </a:r>
            <a:r>
              <a:rPr lang="ru-RU" dirty="0" err="1" smtClean="0"/>
              <a:t>Старцева</a:t>
            </a:r>
            <a:r>
              <a:rPr lang="ru-RU" dirty="0" smtClean="0"/>
              <a:t> М.Ю., учителя русского языка и литературы </a:t>
            </a:r>
          </a:p>
          <a:p>
            <a:r>
              <a:rPr lang="ru-RU" dirty="0" smtClean="0"/>
              <a:t>ГБОУ СОШ № 521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4176463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ru-RU" dirty="0" smtClean="0"/>
              <a:t>Викторина</a:t>
            </a:r>
            <a:br>
              <a:rPr lang="ru-RU" dirty="0" smtClean="0"/>
            </a:br>
            <a:r>
              <a:rPr lang="ru-RU" dirty="0" smtClean="0"/>
              <a:t>по роману </a:t>
            </a:r>
            <a:br>
              <a:rPr lang="ru-RU" dirty="0" smtClean="0"/>
            </a:br>
            <a:r>
              <a:rPr lang="ru-RU" dirty="0" smtClean="0"/>
              <a:t>М.Ю. Лермонтова</a:t>
            </a:r>
            <a:br>
              <a:rPr lang="ru-RU" dirty="0" smtClean="0"/>
            </a:br>
            <a:r>
              <a:rPr lang="ru-RU" dirty="0" smtClean="0"/>
              <a:t>«Герой нашего времени»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185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484784"/>
            <a:ext cx="5198859" cy="144655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 5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sz="4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Фамилия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Мери?</a:t>
            </a:r>
          </a:p>
        </p:txBody>
      </p:sp>
    </p:spTree>
    <p:extLst>
      <p:ext uri="{BB962C8B-B14F-4D97-AF65-F5344CB8AC3E}">
        <p14:creationId xmlns:p14="http://schemas.microsoft.com/office/powerpoint/2010/main" xmlns="" val="200344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Ответ 5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Лиговская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" r="190"/>
          <a:stretch>
            <a:fillRect/>
          </a:stretch>
        </p:blipFill>
        <p:spPr>
          <a:xfrm>
            <a:off x="3851920" y="764704"/>
            <a:ext cx="4954079" cy="4896544"/>
          </a:xfrm>
        </p:spPr>
      </p:pic>
    </p:spTree>
    <p:extLst>
      <p:ext uri="{BB962C8B-B14F-4D97-AF65-F5344CB8AC3E}">
        <p14:creationId xmlns:p14="http://schemas.microsoft.com/office/powerpoint/2010/main" xmlns="" val="4110433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5904656" cy="310854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 6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Весело жить в такой земле! Воздух чист и свеж, как поцелуй (?); солнце ярко, небо сине – чего бы, кажется, больше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?»</a:t>
            </a:r>
          </a:p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Чей поцелуй?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62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2"/>
            <a:r>
              <a:rPr lang="ru-RU" sz="3200" dirty="0" smtClean="0"/>
              <a:t>Ответ 6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Ребенка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6" r="6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538297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628800"/>
            <a:ext cx="6624735" cy="304698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 7.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тех пор как поэты пишут, и женщины их читают (за что им глубочайшая благодарность), их столько раз называли (?), что они на самом деле, в простоте душевной, поверили этому комплименту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».</a:t>
            </a:r>
          </a:p>
          <a:p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Как называли?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7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8" b="2498"/>
          <a:stretch>
            <a:fillRect/>
          </a:stretch>
        </p:blipFill>
        <p:spPr>
          <a:xfrm>
            <a:off x="4475175" y="1143000"/>
            <a:ext cx="4114800" cy="336612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2"/>
            <a:r>
              <a:rPr lang="ru-RU" sz="2800" dirty="0" smtClean="0"/>
              <a:t>Ответ 7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Ангелами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2929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80728"/>
            <a:ext cx="6264696" cy="310854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 8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 обыкновенно читателям дела нет до нравственной цели и до журнальных нападок, и поэтому они не читают (?). А жаль, что это так, особенно у нас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</a:p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Чего не читают?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914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24" b="26024"/>
          <a:stretch>
            <a:fillRect/>
          </a:stretch>
        </p:blipFill>
        <p:spPr>
          <a:xfrm>
            <a:off x="4475175" y="836712"/>
            <a:ext cx="4114800" cy="4176464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Ответ 8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Предисловий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722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844824"/>
            <a:ext cx="4878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 9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(?) долины происходит от слова «черта», а не «черт», ибо здесь когда-то была граница Грузии».</a:t>
            </a:r>
          </a:p>
        </p:txBody>
      </p:sp>
    </p:spTree>
    <p:extLst>
      <p:ext uri="{BB962C8B-B14F-4D97-AF65-F5344CB8AC3E}">
        <p14:creationId xmlns:p14="http://schemas.microsoft.com/office/powerpoint/2010/main" xmlns="" val="128513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2" b="1442"/>
          <a:stretch>
            <a:fillRect/>
          </a:stretch>
        </p:blipFill>
        <p:spPr>
          <a:xfrm>
            <a:off x="4475175" y="1143000"/>
            <a:ext cx="4114800" cy="4158208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2"/>
            <a:r>
              <a:rPr lang="ru-RU" sz="2400" dirty="0" smtClean="0"/>
              <a:t>Ответ 9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ЧертОвой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980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99592" y="692696"/>
            <a:ext cx="7200800" cy="397031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 1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«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Все, что я говорю о них, есть только следствие </a:t>
            </a: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«Ума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холодных наблюдений</a:t>
            </a:r>
          </a:p>
          <a:p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сердца горестных замет».</a:t>
            </a: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	Кто автор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стихотворных строк, цитируемых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Печориным?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674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556792"/>
            <a:ext cx="5976664" cy="267765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 10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 глазах я должен сказать еще несколько слов. Во-первых, они не смеялись, когда он смеялся! &lt;...&gt; из-за полуопущенных ресниц они сияли каким-то фосфорическим блеском».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Фамилия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героя?</a:t>
            </a:r>
          </a:p>
        </p:txBody>
      </p:sp>
    </p:spTree>
    <p:extLst>
      <p:ext uri="{BB962C8B-B14F-4D97-AF65-F5344CB8AC3E}">
        <p14:creationId xmlns:p14="http://schemas.microsoft.com/office/powerpoint/2010/main" xmlns="" val="2857259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" r="660"/>
          <a:stretch>
            <a:fillRect/>
          </a:stretch>
        </p:blipFill>
        <p:spPr>
          <a:xfrm>
            <a:off x="3635896" y="1196752"/>
            <a:ext cx="5040560" cy="4662264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3"/>
            <a:r>
              <a:rPr lang="ru-RU" sz="2800" dirty="0" smtClean="0"/>
              <a:t>Ответ 10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Печорин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7335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772817"/>
            <a:ext cx="6120680" cy="255454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 11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Тамань», «Княжна Мери», «Фаталист» - «(?)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Печорина»</a:t>
            </a:r>
          </a:p>
          <a:p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именно?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087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" r="660"/>
          <a:stretch>
            <a:fillRect/>
          </a:stretch>
        </p:blipFill>
        <p:spPr>
          <a:xfrm>
            <a:off x="4283968" y="1143000"/>
            <a:ext cx="4306007" cy="523832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dirty="0" smtClean="0"/>
              <a:t>Ответ 11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Журнал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3593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5742384" cy="267765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 12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уж ловок-то, ловок-то был, как бес! Бешмет всегда изорванный, в заплатках, а оружие в серебре. А лошадь его славилась в целой 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Кабарде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…».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Имя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героя?</a:t>
            </a:r>
          </a:p>
        </p:txBody>
      </p:sp>
    </p:spTree>
    <p:extLst>
      <p:ext uri="{BB962C8B-B14F-4D97-AF65-F5344CB8AC3E}">
        <p14:creationId xmlns:p14="http://schemas.microsoft.com/office/powerpoint/2010/main" xmlns="" val="1913371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Ответ 12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Казбич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38" r="12938"/>
          <a:stretch>
            <a:fillRect/>
          </a:stretch>
        </p:blipFill>
        <p:spPr>
          <a:xfrm>
            <a:off x="3347864" y="1268760"/>
            <a:ext cx="5256584" cy="4302224"/>
          </a:xfrm>
        </p:spPr>
      </p:pic>
    </p:spTree>
    <p:extLst>
      <p:ext uri="{BB962C8B-B14F-4D97-AF65-F5344CB8AC3E}">
        <p14:creationId xmlns:p14="http://schemas.microsoft.com/office/powerpoint/2010/main" xmlns="" val="36967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060848"/>
            <a:ext cx="6336704" cy="230832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 13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 нее такие бархатные глаза – именно бархатные &lt;...&gt; : нижние и верхние ресницы так длинны, что лучи солнца не отражаются в ее зрачках».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Имя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героини?</a:t>
            </a:r>
          </a:p>
        </p:txBody>
      </p:sp>
    </p:spTree>
    <p:extLst>
      <p:ext uri="{BB962C8B-B14F-4D97-AF65-F5344CB8AC3E}">
        <p14:creationId xmlns:p14="http://schemas.microsoft.com/office/powerpoint/2010/main" xmlns="" val="2398566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Ответ 13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Мери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" r="660"/>
          <a:stretch>
            <a:fillRect/>
          </a:stretch>
        </p:blipFill>
        <p:spPr>
          <a:xfrm>
            <a:off x="3707904" y="1143000"/>
            <a:ext cx="4882071" cy="4230216"/>
          </a:xfrm>
        </p:spPr>
      </p:pic>
    </p:spTree>
    <p:extLst>
      <p:ext uri="{BB962C8B-B14F-4D97-AF65-F5344CB8AC3E}">
        <p14:creationId xmlns:p14="http://schemas.microsoft.com/office/powerpoint/2010/main" xmlns="" val="1991407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276872"/>
            <a:ext cx="5469839" cy="107721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 14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Имя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лошади Казбича?</a:t>
            </a:r>
          </a:p>
        </p:txBody>
      </p:sp>
    </p:spTree>
    <p:extLst>
      <p:ext uri="{BB962C8B-B14F-4D97-AF65-F5344CB8AC3E}">
        <p14:creationId xmlns:p14="http://schemas.microsoft.com/office/powerpoint/2010/main" xmlns="" val="2876095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Вопрос 14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Карагез</a:t>
            </a:r>
            <a:endParaRPr lang="ru-RU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0" r="710"/>
          <a:stretch>
            <a:fillRect/>
          </a:stretch>
        </p:blipFill>
        <p:spPr>
          <a:xfrm>
            <a:off x="4179924" y="1143000"/>
            <a:ext cx="4410051" cy="4302224"/>
          </a:xfrm>
        </p:spPr>
      </p:pic>
    </p:spTree>
    <p:extLst>
      <p:ext uri="{BB962C8B-B14F-4D97-AF65-F5344CB8AC3E}">
        <p14:creationId xmlns:p14="http://schemas.microsoft.com/office/powerpoint/2010/main" xmlns="" val="149077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30" b="19530"/>
          <a:stretch>
            <a:fillRect/>
          </a:stretch>
        </p:blipFill>
        <p:spPr>
          <a:xfrm>
            <a:off x="4475175" y="908720"/>
            <a:ext cx="4114800" cy="482453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Ответ 1</a:t>
            </a:r>
            <a:endParaRPr lang="ru-RU" sz="4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А.С. Пушкин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8204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628800"/>
            <a:ext cx="6192688" cy="230832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 15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точно, она была хороша: высокая, тоненькая, глаза черные, как у горной серны, так и заглядывали к вам в душу».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Имя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героини?</a:t>
            </a:r>
          </a:p>
        </p:txBody>
      </p:sp>
    </p:spTree>
    <p:extLst>
      <p:ext uri="{BB962C8B-B14F-4D97-AF65-F5344CB8AC3E}">
        <p14:creationId xmlns:p14="http://schemas.microsoft.com/office/powerpoint/2010/main" xmlns="" val="701359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01" b="21701"/>
          <a:stretch>
            <a:fillRect/>
          </a:stretch>
        </p:blipFill>
        <p:spPr>
          <a:xfrm>
            <a:off x="4139952" y="692696"/>
            <a:ext cx="4450023" cy="432048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Ответ 15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Бэла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391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060848"/>
            <a:ext cx="4968551" cy="175432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 2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Место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действия «Княжны Мери»?</a:t>
            </a:r>
          </a:p>
        </p:txBody>
      </p:sp>
    </p:spTree>
    <p:extLst>
      <p:ext uri="{BB962C8B-B14F-4D97-AF65-F5344CB8AC3E}">
        <p14:creationId xmlns:p14="http://schemas.microsoft.com/office/powerpoint/2010/main" xmlns="" val="206299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2" r="892"/>
          <a:stretch>
            <a:fillRect/>
          </a:stretch>
        </p:blipFill>
        <p:spPr>
          <a:xfrm>
            <a:off x="3995936" y="1143000"/>
            <a:ext cx="4594039" cy="459025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Ответ 2</a:t>
            </a:r>
            <a:endParaRPr lang="ru-RU" sz="4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Пятигорск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239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36712"/>
            <a:ext cx="7128792" cy="341632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 3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 как (?), рожденный и выросший на палубе разбойничьего брига: его душа сжилась с бурями и битвами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».</a:t>
            </a: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(Печорин)  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00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5" r="5265"/>
          <a:stretch>
            <a:fillRect/>
          </a:stretch>
        </p:blipFill>
        <p:spPr>
          <a:xfrm>
            <a:off x="4211960" y="1143000"/>
            <a:ext cx="4378015" cy="40862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Ответ 3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81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244334"/>
            <a:ext cx="6840760" cy="280076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Вопрос4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ru-RU" sz="4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«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 ехал (?) из Тифлиса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».</a:t>
            </a:r>
          </a:p>
          <a:p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ехал? На чем?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531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34" r="6334"/>
          <a:stretch>
            <a:fillRect/>
          </a:stretch>
        </p:blipFill>
        <p:spPr>
          <a:xfrm>
            <a:off x="4211960" y="908720"/>
            <a:ext cx="4378015" cy="396044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2"/>
            <a:r>
              <a:rPr lang="ru-RU" sz="4000" dirty="0" smtClean="0"/>
              <a:t>Ответ 4</a:t>
            </a:r>
            <a:endParaRPr lang="ru-RU" sz="4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перекладных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25410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154</TotalTime>
  <Words>114</Words>
  <Application>Microsoft Office PowerPoint</Application>
  <PresentationFormat>Экран (4:3)</PresentationFormat>
  <Paragraphs>77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Викторина по роману  М.Ю. Лермонтова «Герой нашего времени»</vt:lpstr>
      <vt:lpstr>Слайд 2</vt:lpstr>
      <vt:lpstr>А.С. Пушкин</vt:lpstr>
      <vt:lpstr>Слайд 4</vt:lpstr>
      <vt:lpstr>Пятигорск</vt:lpstr>
      <vt:lpstr>Слайд 6</vt:lpstr>
      <vt:lpstr>Матрос</vt:lpstr>
      <vt:lpstr>Слайд 8</vt:lpstr>
      <vt:lpstr>На перекладных</vt:lpstr>
      <vt:lpstr>Слайд 10</vt:lpstr>
      <vt:lpstr>Лиговская</vt:lpstr>
      <vt:lpstr>Слайд 12</vt:lpstr>
      <vt:lpstr>Ребенка</vt:lpstr>
      <vt:lpstr>Слайд 14</vt:lpstr>
      <vt:lpstr>Ангелами</vt:lpstr>
      <vt:lpstr>Слайд 16</vt:lpstr>
      <vt:lpstr>Предисловий</vt:lpstr>
      <vt:lpstr>Слайд 18</vt:lpstr>
      <vt:lpstr>ЧертОвой </vt:lpstr>
      <vt:lpstr>Слайд 20</vt:lpstr>
      <vt:lpstr>Печорин</vt:lpstr>
      <vt:lpstr>Слайд 22</vt:lpstr>
      <vt:lpstr>Журнал</vt:lpstr>
      <vt:lpstr>Слайд 24</vt:lpstr>
      <vt:lpstr>Казбич</vt:lpstr>
      <vt:lpstr>Слайд 26</vt:lpstr>
      <vt:lpstr>Мери</vt:lpstr>
      <vt:lpstr>Слайд 28</vt:lpstr>
      <vt:lpstr>Карагез</vt:lpstr>
      <vt:lpstr>Слайд 30</vt:lpstr>
      <vt:lpstr>Бэла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роману  М.Ю. Лермонтова «Герой нашего времени»</dc:title>
  <dc:creator>Админ</dc:creator>
  <cp:lastModifiedBy>Жакот Л П</cp:lastModifiedBy>
  <cp:revision>11</cp:revision>
  <dcterms:created xsi:type="dcterms:W3CDTF">2014-03-16T05:42:29Z</dcterms:created>
  <dcterms:modified xsi:type="dcterms:W3CDTF">2014-03-19T11:47:18Z</dcterms:modified>
</cp:coreProperties>
</file>