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3821-4DD3-4166-921C-91CE854183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C002-3DC0-4C8B-BD49-8062B9DF7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/>
              <a:t>Пушкин (Царское село)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6912768" cy="28803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Пу́шкин</a:t>
            </a:r>
            <a:r>
              <a:rPr lang="ru-RU" dirty="0" smtClean="0">
                <a:solidFill>
                  <a:schemeClr val="tx1"/>
                </a:solidFill>
              </a:rPr>
              <a:t> (до 1918 — Царское Село, с 1918 по 1937 — Детское Село) — город в России. Крупный туристический, научный, учебный и военно-промышленный центр. Включен в список памятников, охраняемых ЮНЕСКО, в составе объекта «Исторический центр Санкт-Петербурга и связанные с ним комплексы памятников»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В годы Великой Отечественной войны Китайской деревне был нанесен значительный ущерб. В настоящее время деревня полностью восстановлена — реставрационные работы были завершены около десяти лет назад. Сейчас в Китайской деревне располагается комплекс элитный гостиничных и жилых апартаментов.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44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Большой Екатерининский дворец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22" r="5222"/>
          <a:stretch>
            <a:fillRect/>
          </a:stretch>
        </p:blipFill>
        <p:spPr bwMode="auto">
          <a:xfrm>
            <a:off x="1547664" y="26064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Екатерининский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Современный вид дворца сложился в результате перестройки дворца, построенного в 1717—1723 годах архитектором И. Ф. </a:t>
            </a:r>
            <a:r>
              <a:rPr lang="ru-RU" sz="2000" dirty="0" err="1" smtClean="0"/>
              <a:t>Браунштейном</a:t>
            </a:r>
            <a:r>
              <a:rPr lang="ru-RU" sz="2000" dirty="0" smtClean="0"/>
              <a:t>. В 1743—1756 годах работами сначала руководили архитекторы М. Г. </a:t>
            </a:r>
            <a:r>
              <a:rPr lang="ru-RU" sz="2000" dirty="0" err="1" smtClean="0"/>
              <a:t>Земцов</a:t>
            </a:r>
            <a:r>
              <a:rPr lang="ru-RU" sz="2000" dirty="0" smtClean="0"/>
              <a:t>, А. В. Квасов и С. И. Чевакинский, а затем Ф. Б. Растрелли. Растрелли является основным автором архитектурного решения здания и пышного скульптурного оформления его фасадов в стиле русского барокко, а также всей внутренней планировки и декоративной отделки залов середины XVIII века. С запада примыкает парадный двор, оформленный одноэтажными полуциркульными корпусами и кованой оградой с вызолоченными деталями и воротами по центральной оси дворца. К боковым фасадам дворца примыкают здания, построенные в конце XVIII века.  Одно из самых известных помещений Большого Екатерининского дворца — Янтарная комната.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Александровский дворец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Александровский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Дворец построен в 1792—1796 годах архитектором Дж. Кваренги в классическом стиле для Александра I. Дворец представляет собой вытянутое в длину двухэтажное здание с двойными флигелями по сторонам. В центре главного северного фасада два ряда колонн составляют сквозную колоннаду коринфского ордера. Со стороны регулярной части Александровского парка фасад здания решён в виде </a:t>
            </a:r>
            <a:r>
              <a:rPr lang="ru-RU" dirty="0" err="1" smtClean="0"/>
              <a:t>полуротонды</a:t>
            </a:r>
            <a:r>
              <a:rPr lang="ru-RU" dirty="0" smtClean="0"/>
              <a:t>, перекрытой сферическим куполом. К дворцу прилегает обширный парк с озером. В настоящее время происходит комплексная реставрация здания, приуроченная к 300-летию города[14].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Китайская деревня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Замысел постройки Китайской деревни в Александровском парке возник в 70-е годы XVIII века, но фактическое строительство по проекту архитекторов Чарльза Камерона и Василия Неелова началось значительно позднее. По первоначальному замыслу здесь предполагалось построить </a:t>
            </a:r>
            <a:r>
              <a:rPr lang="ru-RU" dirty="0" err="1" smtClean="0"/>
              <a:t>восьмиярусную</a:t>
            </a:r>
            <a:r>
              <a:rPr lang="ru-RU" dirty="0" smtClean="0"/>
              <a:t> башню-пагоду и восемнадцать домиков в китайском стиле, соединив их галереями с воротами. Домики предназначались для высоких гостей императрицы. Для строительства китайской пагоды в Царском Селе из Лондона была заказана эксклюзивная модель — копия знаменитой пагоды, возведенной в королевском парке в Англии. Ее автор — единственный европейский архитектор XVIII века, которому удалось побывать в Китае.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сожалению, смерть Екатерины II прервала работы над Китайской деревней: пагода и галереи так и остались лишь в проекте. Домики были построены — правда, всего десять, а не восемнадцать, как планировалось вначале. К тому же они не были отделаны так, как того хотел Камерон.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1818 году китайские домики были соединены В. П. Стасовым по четыре. Их превратили в квартиры и службы. В 1825 году в одном из этих домиков жил знаменитый русский историограф Н. М. Карамзин, работавший здесь над «Историей государства Российского».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Пушкин (Царское село)</vt:lpstr>
      <vt:lpstr>Большой Екатерининский дворец</vt:lpstr>
      <vt:lpstr>Большой Екатерининский дворец</vt:lpstr>
      <vt:lpstr>Александровский дворец</vt:lpstr>
      <vt:lpstr>Александровский дворец</vt:lpstr>
      <vt:lpstr>Китайская деревня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(Царское село)</dc:title>
  <dc:creator>Софья</dc:creator>
  <cp:lastModifiedBy>Софья</cp:lastModifiedBy>
  <cp:revision>20</cp:revision>
  <dcterms:created xsi:type="dcterms:W3CDTF">2013-11-11T15:27:22Z</dcterms:created>
  <dcterms:modified xsi:type="dcterms:W3CDTF">2013-11-12T03:59:19Z</dcterms:modified>
</cp:coreProperties>
</file>